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
  </p:notesMasterIdLst>
  <p:handoutMasterIdLst>
    <p:handoutMasterId r:id="rId9"/>
  </p:handoutMasterIdLst>
  <p:sldIdLst>
    <p:sldId id="303" r:id="rId2"/>
    <p:sldId id="741" r:id="rId3"/>
    <p:sldId id="742" r:id="rId4"/>
    <p:sldId id="2142533947" r:id="rId5"/>
    <p:sldId id="745" r:id="rId6"/>
    <p:sldId id="746" r:id="rId7"/>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E9EDF4"/>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EEFBA5-2FB1-40E7-93C7-DBC892899C6E}" v="3" dt="2024-08-30T13:01:55.10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470" autoAdjust="0"/>
    <p:restoredTop sz="96654" autoAdjust="0"/>
  </p:normalViewPr>
  <p:slideViewPr>
    <p:cSldViewPr snapToGrid="0">
      <p:cViewPr varScale="1">
        <p:scale>
          <a:sx n="111" d="100"/>
          <a:sy n="111" d="100"/>
        </p:scale>
        <p:origin x="1740" y="12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5" d="100"/>
          <a:sy n="65" d="100"/>
        </p:scale>
        <p:origin x="2886" y="63"/>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io Casati (Nokia)" userId="6f050b0a-bf61-49f1-93be-076af52cf2e7" providerId="ADAL" clId="{1E6E81FD-5321-45F1-8864-C6BCD44F734D}"/>
    <pc:docChg chg="undo custSel addSld delSld modSld">
      <pc:chgData name="Alessio Casati (Nokia)" userId="6f050b0a-bf61-49f1-93be-076af52cf2e7" providerId="ADAL" clId="{1E6E81FD-5321-45F1-8864-C6BCD44F734D}" dt="2024-06-25T11:41:52.037" v="777" actId="20577"/>
      <pc:docMkLst>
        <pc:docMk/>
      </pc:docMkLst>
      <pc:sldChg chg="del">
        <pc:chgData name="Alessio Casati (Nokia)" userId="6f050b0a-bf61-49f1-93be-076af52cf2e7" providerId="ADAL" clId="{1E6E81FD-5321-45F1-8864-C6BCD44F734D}" dt="2024-06-25T10:02:50.100" v="0" actId="47"/>
        <pc:sldMkLst>
          <pc:docMk/>
          <pc:sldMk cId="0" sldId="303"/>
        </pc:sldMkLst>
      </pc:sldChg>
      <pc:sldChg chg="del">
        <pc:chgData name="Alessio Casati (Nokia)" userId="6f050b0a-bf61-49f1-93be-076af52cf2e7" providerId="ADAL" clId="{1E6E81FD-5321-45F1-8864-C6BCD44F734D}" dt="2024-06-25T10:02:50.100" v="0" actId="47"/>
        <pc:sldMkLst>
          <pc:docMk/>
          <pc:sldMk cId="1075593885" sldId="727"/>
        </pc:sldMkLst>
      </pc:sldChg>
      <pc:sldChg chg="modSp mod">
        <pc:chgData name="Alessio Casati (Nokia)" userId="6f050b0a-bf61-49f1-93be-076af52cf2e7" providerId="ADAL" clId="{1E6E81FD-5321-45F1-8864-C6BCD44F734D}" dt="2024-06-25T11:41:00.488" v="767" actId="1036"/>
        <pc:sldMkLst>
          <pc:docMk/>
          <pc:sldMk cId="1975283566" sldId="728"/>
        </pc:sldMkLst>
        <pc:spChg chg="mod">
          <ac:chgData name="Alessio Casati (Nokia)" userId="6f050b0a-bf61-49f1-93be-076af52cf2e7" providerId="ADAL" clId="{1E6E81FD-5321-45F1-8864-C6BCD44F734D}" dt="2024-06-25T11:40:52.660" v="738" actId="5793"/>
          <ac:spMkLst>
            <pc:docMk/>
            <pc:sldMk cId="1975283566" sldId="728"/>
            <ac:spMk id="3" creationId="{087E6EB2-2C94-46E3-93E8-DE084A51B37D}"/>
          </ac:spMkLst>
        </pc:spChg>
        <pc:graphicFrameChg chg="modGraphic">
          <ac:chgData name="Alessio Casati (Nokia)" userId="6f050b0a-bf61-49f1-93be-076af52cf2e7" providerId="ADAL" clId="{1E6E81FD-5321-45F1-8864-C6BCD44F734D}" dt="2024-06-25T11:39:12.547" v="708" actId="14734"/>
          <ac:graphicFrameMkLst>
            <pc:docMk/>
            <pc:sldMk cId="1975283566" sldId="728"/>
            <ac:graphicFrameMk id="4" creationId="{3B107CB6-51B6-4AD5-9D93-10AF66B00E69}"/>
          </ac:graphicFrameMkLst>
        </pc:graphicFrameChg>
        <pc:graphicFrameChg chg="mod modGraphic">
          <ac:chgData name="Alessio Casati (Nokia)" userId="6f050b0a-bf61-49f1-93be-076af52cf2e7" providerId="ADAL" clId="{1E6E81FD-5321-45F1-8864-C6BCD44F734D}" dt="2024-06-25T11:41:00.488" v="767" actId="1036"/>
          <ac:graphicFrameMkLst>
            <pc:docMk/>
            <pc:sldMk cId="1975283566" sldId="728"/>
            <ac:graphicFrameMk id="6" creationId="{84308488-0413-4A4E-8902-0C643E27C612}"/>
          </ac:graphicFrameMkLst>
        </pc:graphicFrameChg>
      </pc:sldChg>
      <pc:sldChg chg="modSp new mod">
        <pc:chgData name="Alessio Casati (Nokia)" userId="6f050b0a-bf61-49f1-93be-076af52cf2e7" providerId="ADAL" clId="{1E6E81FD-5321-45F1-8864-C6BCD44F734D}" dt="2024-06-25T11:41:52.037" v="777" actId="20577"/>
        <pc:sldMkLst>
          <pc:docMk/>
          <pc:sldMk cId="2476682188" sldId="729"/>
        </pc:sldMkLst>
        <pc:spChg chg="mod">
          <ac:chgData name="Alessio Casati (Nokia)" userId="6f050b0a-bf61-49f1-93be-076af52cf2e7" providerId="ADAL" clId="{1E6E81FD-5321-45F1-8864-C6BCD44F734D}" dt="2024-06-25T10:13:47.378" v="643" actId="20577"/>
          <ac:spMkLst>
            <pc:docMk/>
            <pc:sldMk cId="2476682188" sldId="729"/>
            <ac:spMk id="2" creationId="{48D85015-6211-6B35-3F15-A421F337584B}"/>
          </ac:spMkLst>
        </pc:spChg>
        <pc:spChg chg="mod">
          <ac:chgData name="Alessio Casati (Nokia)" userId="6f050b0a-bf61-49f1-93be-076af52cf2e7" providerId="ADAL" clId="{1E6E81FD-5321-45F1-8864-C6BCD44F734D}" dt="2024-06-25T11:41:52.037" v="777" actId="20577"/>
          <ac:spMkLst>
            <pc:docMk/>
            <pc:sldMk cId="2476682188" sldId="729"/>
            <ac:spMk id="3" creationId="{CF514FDE-72A0-CA7B-9182-AD5A2B7AA41E}"/>
          </ac:spMkLst>
        </pc:spChg>
      </pc:sldChg>
    </pc:docChg>
  </pc:docChgLst>
  <pc:docChgLst>
    <pc:chgData name="Juan Zhang (WRD-Beijing)" userId="6f287400-ff49-4619-9e56-815eb12ddf39" providerId="ADAL" clId="{5221BC7E-9640-498B-9042-0A13490DD1B6}"/>
    <pc:docChg chg="addSld modSld sldOrd modMainMaster">
      <pc:chgData name="Juan Zhang (WRD-Beijing)" userId="6f287400-ff49-4619-9e56-815eb12ddf39" providerId="ADAL" clId="{5221BC7E-9640-498B-9042-0A13490DD1B6}" dt="2024-07-12T08:05:53.406" v="121" actId="20577"/>
      <pc:docMkLst>
        <pc:docMk/>
      </pc:docMkLst>
      <pc:sldChg chg="modSp add mod ord modNotes">
        <pc:chgData name="Juan Zhang (WRD-Beijing)" userId="6f287400-ff49-4619-9e56-815eb12ddf39" providerId="ADAL" clId="{5221BC7E-9640-498B-9042-0A13490DD1B6}" dt="2024-07-12T08:05:53.406" v="121" actId="20577"/>
        <pc:sldMkLst>
          <pc:docMk/>
          <pc:sldMk cId="0" sldId="303"/>
        </pc:sldMkLst>
        <pc:spChg chg="mod">
          <ac:chgData name="Juan Zhang (WRD-Beijing)" userId="6f287400-ff49-4619-9e56-815eb12ddf39" providerId="ADAL" clId="{5221BC7E-9640-498B-9042-0A13490DD1B6}" dt="2024-07-12T08:05:53.406" v="121" actId="20577"/>
          <ac:spMkLst>
            <pc:docMk/>
            <pc:sldMk cId="0" sldId="303"/>
            <ac:spMk id="6147" creationId="{00000000-0000-0000-0000-000000000000}"/>
          </ac:spMkLst>
        </pc:spChg>
        <pc:spChg chg="mod">
          <ac:chgData name="Juan Zhang (WRD-Beijing)" userId="6f287400-ff49-4619-9e56-815eb12ddf39" providerId="ADAL" clId="{5221BC7E-9640-498B-9042-0A13490DD1B6}" dt="2024-07-12T08:05:44.934" v="113" actId="20577"/>
          <ac:spMkLst>
            <pc:docMk/>
            <pc:sldMk cId="0" sldId="303"/>
            <ac:spMk id="9219" creationId="{00000000-0000-0000-0000-000000000000}"/>
          </ac:spMkLst>
        </pc:spChg>
      </pc:sldChg>
      <pc:sldChg chg="modSp mod">
        <pc:chgData name="Juan Zhang (WRD-Beijing)" userId="6f287400-ff49-4619-9e56-815eb12ddf39" providerId="ADAL" clId="{5221BC7E-9640-498B-9042-0A13490DD1B6}" dt="2024-07-12T07:58:33.681" v="1" actId="108"/>
        <pc:sldMkLst>
          <pc:docMk/>
          <pc:sldMk cId="3133189244" sldId="740"/>
        </pc:sldMkLst>
        <pc:spChg chg="mod">
          <ac:chgData name="Juan Zhang (WRD-Beijing)" userId="6f287400-ff49-4619-9e56-815eb12ddf39" providerId="ADAL" clId="{5221BC7E-9640-498B-9042-0A13490DD1B6}" dt="2024-07-12T07:58:33.681" v="1" actId="108"/>
          <ac:spMkLst>
            <pc:docMk/>
            <pc:sldMk cId="3133189244" sldId="740"/>
            <ac:spMk id="3" creationId="{B8A4C500-1B16-BC26-F4E0-6A14320AC5D9}"/>
          </ac:spMkLst>
        </pc:spChg>
      </pc:sldChg>
      <pc:sldMasterChg chg="modSp mod modSldLayout">
        <pc:chgData name="Juan Zhang (WRD-Beijing)" userId="6f287400-ff49-4619-9e56-815eb12ddf39" providerId="ADAL" clId="{5221BC7E-9640-498B-9042-0A13490DD1B6}" dt="2024-07-12T08:04:51.876" v="60" actId="20577"/>
        <pc:sldMasterMkLst>
          <pc:docMk/>
          <pc:sldMasterMk cId="0" sldId="2147483729"/>
        </pc:sldMasterMkLst>
        <pc:spChg chg="mod">
          <ac:chgData name="Juan Zhang (WRD-Beijing)" userId="6f287400-ff49-4619-9e56-815eb12ddf39" providerId="ADAL" clId="{5221BC7E-9640-498B-9042-0A13490DD1B6}" dt="2024-07-12T08:01:23.542" v="27" actId="20577"/>
          <ac:spMkLst>
            <pc:docMk/>
            <pc:sldMasterMk cId="0" sldId="2147483729"/>
            <ac:spMk id="14" creationId="{00000000-0000-0000-0000-000000000000}"/>
          </ac:spMkLst>
        </pc:spChg>
        <pc:sldLayoutChg chg="modSp mod">
          <pc:chgData name="Juan Zhang (WRD-Beijing)" userId="6f287400-ff49-4619-9e56-815eb12ddf39" providerId="ADAL" clId="{5221BC7E-9640-498B-9042-0A13490DD1B6}" dt="2024-07-12T08:04:51.876" v="60" actId="20577"/>
          <pc:sldLayoutMkLst>
            <pc:docMk/>
            <pc:sldMasterMk cId="0" sldId="2147483729"/>
            <pc:sldLayoutMk cId="719417900" sldId="2147483770"/>
          </pc:sldLayoutMkLst>
          <pc:spChg chg="mod">
            <ac:chgData name="Juan Zhang (WRD-Beijing)" userId="6f287400-ff49-4619-9e56-815eb12ddf39" providerId="ADAL" clId="{5221BC7E-9640-498B-9042-0A13490DD1B6}" dt="2024-07-12T08:04:44.890" v="52" actId="108"/>
            <ac:spMkLst>
              <pc:docMk/>
              <pc:sldMasterMk cId="0" sldId="2147483729"/>
              <pc:sldLayoutMk cId="719417900" sldId="2147483770"/>
              <ac:spMk id="4" creationId="{00000000-0000-0000-0000-000000000000}"/>
            </ac:spMkLst>
          </pc:spChg>
          <pc:spChg chg="mod">
            <ac:chgData name="Juan Zhang (WRD-Beijing)" userId="6f287400-ff49-4619-9e56-815eb12ddf39" providerId="ADAL" clId="{5221BC7E-9640-498B-9042-0A13490DD1B6}" dt="2024-07-12T08:04:51.876" v="60" actId="20577"/>
            <ac:spMkLst>
              <pc:docMk/>
              <pc:sldMasterMk cId="0" sldId="2147483729"/>
              <pc:sldLayoutMk cId="719417900" sldId="2147483770"/>
              <ac:spMk id="5" creationId="{00000000-0000-0000-0000-000000000000}"/>
            </ac:spMkLst>
          </pc:spChg>
        </pc:sldLayoutChg>
      </pc:sldMasterChg>
    </pc:docChg>
  </pc:docChgLst>
  <pc:docChgLst>
    <pc:chgData name="Haris Zisimopoulos" userId="b25c0fab-12cb-423d-a4aa-23cb9ecb5291" providerId="ADAL" clId="{08EEFBA5-2FB1-40E7-93C7-DBC892899C6E}"/>
    <pc:docChg chg="undo custSel addSld delSld modSld modMainMaster">
      <pc:chgData name="Haris Zisimopoulos" userId="b25c0fab-12cb-423d-a4aa-23cb9ecb5291" providerId="ADAL" clId="{08EEFBA5-2FB1-40E7-93C7-DBC892899C6E}" dt="2024-09-02T10:31:50.527" v="446" actId="20577"/>
      <pc:docMkLst>
        <pc:docMk/>
      </pc:docMkLst>
      <pc:sldChg chg="modSp mod chgLayout">
        <pc:chgData name="Haris Zisimopoulos" userId="b25c0fab-12cb-423d-a4aa-23cb9ecb5291" providerId="ADAL" clId="{08EEFBA5-2FB1-40E7-93C7-DBC892899C6E}" dt="2024-08-29T17:16:47.203" v="2"/>
        <pc:sldMkLst>
          <pc:docMk/>
          <pc:sldMk cId="0" sldId="303"/>
        </pc:sldMkLst>
        <pc:spChg chg="mod ord">
          <ac:chgData name="Haris Zisimopoulos" userId="b25c0fab-12cb-423d-a4aa-23cb9ecb5291" providerId="ADAL" clId="{08EEFBA5-2FB1-40E7-93C7-DBC892899C6E}" dt="2024-08-29T14:55:46.084" v="0" actId="700"/>
          <ac:spMkLst>
            <pc:docMk/>
            <pc:sldMk cId="0" sldId="303"/>
            <ac:spMk id="6147" creationId="{00000000-0000-0000-0000-000000000000}"/>
          </ac:spMkLst>
        </pc:spChg>
        <pc:spChg chg="mod ord">
          <ac:chgData name="Haris Zisimopoulos" userId="b25c0fab-12cb-423d-a4aa-23cb9ecb5291" providerId="ADAL" clId="{08EEFBA5-2FB1-40E7-93C7-DBC892899C6E}" dt="2024-08-29T17:16:47.203" v="2"/>
          <ac:spMkLst>
            <pc:docMk/>
            <pc:sldMk cId="0" sldId="303"/>
            <ac:spMk id="9219" creationId="{00000000-0000-0000-0000-000000000000}"/>
          </ac:spMkLst>
        </pc:spChg>
      </pc:sldChg>
      <pc:sldChg chg="del">
        <pc:chgData name="Haris Zisimopoulos" userId="b25c0fab-12cb-423d-a4aa-23cb9ecb5291" providerId="ADAL" clId="{08EEFBA5-2FB1-40E7-93C7-DBC892899C6E}" dt="2024-08-30T13:02:41.346" v="438" actId="47"/>
        <pc:sldMkLst>
          <pc:docMk/>
          <pc:sldMk cId="2708678694" sldId="393"/>
        </pc:sldMkLst>
      </pc:sldChg>
      <pc:sldChg chg="modSp mod">
        <pc:chgData name="Haris Zisimopoulos" userId="b25c0fab-12cb-423d-a4aa-23cb9ecb5291" providerId="ADAL" clId="{08EEFBA5-2FB1-40E7-93C7-DBC892899C6E}" dt="2024-08-29T17:18:18.885" v="19" actId="115"/>
        <pc:sldMkLst>
          <pc:docMk/>
          <pc:sldMk cId="2554725219" sldId="741"/>
        </pc:sldMkLst>
        <pc:spChg chg="mod">
          <ac:chgData name="Haris Zisimopoulos" userId="b25c0fab-12cb-423d-a4aa-23cb9ecb5291" providerId="ADAL" clId="{08EEFBA5-2FB1-40E7-93C7-DBC892899C6E}" dt="2024-08-29T17:18:18.885" v="19" actId="115"/>
          <ac:spMkLst>
            <pc:docMk/>
            <pc:sldMk cId="2554725219" sldId="741"/>
            <ac:spMk id="3" creationId="{BA3A52A2-88DF-B3A4-6334-78618BA07FAA}"/>
          </ac:spMkLst>
        </pc:spChg>
      </pc:sldChg>
      <pc:sldChg chg="modSp mod">
        <pc:chgData name="Haris Zisimopoulos" userId="b25c0fab-12cb-423d-a4aa-23cb9ecb5291" providerId="ADAL" clId="{08EEFBA5-2FB1-40E7-93C7-DBC892899C6E}" dt="2024-08-30T13:01:19.330" v="376" actId="20577"/>
        <pc:sldMkLst>
          <pc:docMk/>
          <pc:sldMk cId="3406327354" sldId="742"/>
        </pc:sldMkLst>
        <pc:spChg chg="mod">
          <ac:chgData name="Haris Zisimopoulos" userId="b25c0fab-12cb-423d-a4aa-23cb9ecb5291" providerId="ADAL" clId="{08EEFBA5-2FB1-40E7-93C7-DBC892899C6E}" dt="2024-08-30T12:59:49.075" v="241" actId="6549"/>
          <ac:spMkLst>
            <pc:docMk/>
            <pc:sldMk cId="3406327354" sldId="742"/>
            <ac:spMk id="2" creationId="{585C9CFA-81E1-E654-D22E-B4CECD1B2BA3}"/>
          </ac:spMkLst>
        </pc:spChg>
        <pc:spChg chg="mod">
          <ac:chgData name="Haris Zisimopoulos" userId="b25c0fab-12cb-423d-a4aa-23cb9ecb5291" providerId="ADAL" clId="{08EEFBA5-2FB1-40E7-93C7-DBC892899C6E}" dt="2024-08-30T13:01:19.330" v="376" actId="20577"/>
          <ac:spMkLst>
            <pc:docMk/>
            <pc:sldMk cId="3406327354" sldId="742"/>
            <ac:spMk id="3" creationId="{1A811DCE-A423-1DBB-4D57-F960043CF2B8}"/>
          </ac:spMkLst>
        </pc:spChg>
      </pc:sldChg>
      <pc:sldChg chg="del">
        <pc:chgData name="Haris Zisimopoulos" userId="b25c0fab-12cb-423d-a4aa-23cb9ecb5291" providerId="ADAL" clId="{08EEFBA5-2FB1-40E7-93C7-DBC892899C6E}" dt="2024-08-29T17:18:32.304" v="20" actId="47"/>
        <pc:sldMkLst>
          <pc:docMk/>
          <pc:sldMk cId="3233173830" sldId="743"/>
        </pc:sldMkLst>
      </pc:sldChg>
      <pc:sldChg chg="del">
        <pc:chgData name="Haris Zisimopoulos" userId="b25c0fab-12cb-423d-a4aa-23cb9ecb5291" providerId="ADAL" clId="{08EEFBA5-2FB1-40E7-93C7-DBC892899C6E}" dt="2024-08-30T12:56:15.900" v="238" actId="47"/>
        <pc:sldMkLst>
          <pc:docMk/>
          <pc:sldMk cId="1635310963" sldId="744"/>
        </pc:sldMkLst>
      </pc:sldChg>
      <pc:sldChg chg="modSp mod">
        <pc:chgData name="Haris Zisimopoulos" userId="b25c0fab-12cb-423d-a4aa-23cb9ecb5291" providerId="ADAL" clId="{08EEFBA5-2FB1-40E7-93C7-DBC892899C6E}" dt="2024-08-30T13:01:55.107" v="379" actId="1076"/>
        <pc:sldMkLst>
          <pc:docMk/>
          <pc:sldMk cId="1228292857" sldId="745"/>
        </pc:sldMkLst>
        <pc:spChg chg="mod">
          <ac:chgData name="Haris Zisimopoulos" userId="b25c0fab-12cb-423d-a4aa-23cb9ecb5291" providerId="ADAL" clId="{08EEFBA5-2FB1-40E7-93C7-DBC892899C6E}" dt="2024-08-30T13:01:52.796" v="378" actId="207"/>
          <ac:spMkLst>
            <pc:docMk/>
            <pc:sldMk cId="1228292857" sldId="745"/>
            <ac:spMk id="2" creationId="{FE51CC40-00BA-1F28-676B-48FA3B33CF03}"/>
          </ac:spMkLst>
        </pc:spChg>
        <pc:spChg chg="mod">
          <ac:chgData name="Haris Zisimopoulos" userId="b25c0fab-12cb-423d-a4aa-23cb9ecb5291" providerId="ADAL" clId="{08EEFBA5-2FB1-40E7-93C7-DBC892899C6E}" dt="2024-08-30T13:01:55.107" v="379" actId="1076"/>
          <ac:spMkLst>
            <pc:docMk/>
            <pc:sldMk cId="1228292857" sldId="745"/>
            <ac:spMk id="3" creationId="{E246E988-9B80-86E3-51E3-903C6EEEF17A}"/>
          </ac:spMkLst>
        </pc:spChg>
      </pc:sldChg>
      <pc:sldChg chg="modSp mod">
        <pc:chgData name="Haris Zisimopoulos" userId="b25c0fab-12cb-423d-a4aa-23cb9ecb5291" providerId="ADAL" clId="{08EEFBA5-2FB1-40E7-93C7-DBC892899C6E}" dt="2024-08-30T13:02:24.911" v="437" actId="20577"/>
        <pc:sldMkLst>
          <pc:docMk/>
          <pc:sldMk cId="2662291226" sldId="746"/>
        </pc:sldMkLst>
        <pc:spChg chg="mod">
          <ac:chgData name="Haris Zisimopoulos" userId="b25c0fab-12cb-423d-a4aa-23cb9ecb5291" providerId="ADAL" clId="{08EEFBA5-2FB1-40E7-93C7-DBC892899C6E}" dt="2024-08-30T13:02:24.911" v="437" actId="20577"/>
          <ac:spMkLst>
            <pc:docMk/>
            <pc:sldMk cId="2662291226" sldId="746"/>
            <ac:spMk id="3" creationId="{12DFE58F-CADF-E91B-19BA-8B3603E5C824}"/>
          </ac:spMkLst>
        </pc:spChg>
      </pc:sldChg>
      <pc:sldChg chg="modSp add setBg">
        <pc:chgData name="Haris Zisimopoulos" userId="b25c0fab-12cb-423d-a4aa-23cb9ecb5291" providerId="ADAL" clId="{08EEFBA5-2FB1-40E7-93C7-DBC892899C6E}" dt="2024-08-30T12:56:27.852" v="240" actId="1076"/>
        <pc:sldMkLst>
          <pc:docMk/>
          <pc:sldMk cId="1880575078" sldId="2142533947"/>
        </pc:sldMkLst>
        <pc:spChg chg="mod">
          <ac:chgData name="Haris Zisimopoulos" userId="b25c0fab-12cb-423d-a4aa-23cb9ecb5291" providerId="ADAL" clId="{08EEFBA5-2FB1-40E7-93C7-DBC892899C6E}" dt="2024-08-30T12:56:27.852" v="240" actId="1076"/>
          <ac:spMkLst>
            <pc:docMk/>
            <pc:sldMk cId="1880575078" sldId="2142533947"/>
            <ac:spMk id="2" creationId="{BE629B21-D778-6EEB-0995-9B38CA3D45CE}"/>
          </ac:spMkLst>
        </pc:spChg>
      </pc:sldChg>
      <pc:sldMasterChg chg="modSldLayout">
        <pc:chgData name="Haris Zisimopoulos" userId="b25c0fab-12cb-423d-a4aa-23cb9ecb5291" providerId="ADAL" clId="{08EEFBA5-2FB1-40E7-93C7-DBC892899C6E}" dt="2024-09-02T10:31:50.527" v="446" actId="20577"/>
        <pc:sldMasterMkLst>
          <pc:docMk/>
          <pc:sldMasterMk cId="0" sldId="2147483729"/>
        </pc:sldMasterMkLst>
        <pc:sldLayoutChg chg="modSp mod">
          <pc:chgData name="Haris Zisimopoulos" userId="b25c0fab-12cb-423d-a4aa-23cb9ecb5291" providerId="ADAL" clId="{08EEFBA5-2FB1-40E7-93C7-DBC892899C6E}" dt="2024-09-02T10:31:50.527" v="446" actId="20577"/>
          <pc:sldLayoutMkLst>
            <pc:docMk/>
            <pc:sldMasterMk cId="0" sldId="2147483729"/>
            <pc:sldLayoutMk cId="719417900" sldId="2147483770"/>
          </pc:sldLayoutMkLst>
          <pc:spChg chg="mod">
            <ac:chgData name="Haris Zisimopoulos" userId="b25c0fab-12cb-423d-a4aa-23cb9ecb5291" providerId="ADAL" clId="{08EEFBA5-2FB1-40E7-93C7-DBC892899C6E}" dt="2024-08-29T14:55:54.898" v="1" actId="20577"/>
            <ac:spMkLst>
              <pc:docMk/>
              <pc:sldMasterMk cId="0" sldId="2147483729"/>
              <pc:sldLayoutMk cId="719417900" sldId="2147483770"/>
              <ac:spMk id="4" creationId="{00000000-0000-0000-0000-000000000000}"/>
            </ac:spMkLst>
          </pc:spChg>
          <pc:spChg chg="mod">
            <ac:chgData name="Haris Zisimopoulos" userId="b25c0fab-12cb-423d-a4aa-23cb9ecb5291" providerId="ADAL" clId="{08EEFBA5-2FB1-40E7-93C7-DBC892899C6E}" dt="2024-09-02T10:31:50.527" v="446" actId="20577"/>
            <ac:spMkLst>
              <pc:docMk/>
              <pc:sldMasterMk cId="0" sldId="2147483729"/>
              <pc:sldLayoutMk cId="719417900" sldId="2147483770"/>
              <ac:spMk id="5" creationId="{00000000-0000-0000-0000-000000000000}"/>
            </ac:spMkLst>
          </pc:spChg>
        </pc:sldLayoutChg>
      </pc:sldMasterChg>
    </pc:docChg>
  </pc:docChgLst>
  <pc:docChgLst>
    <pc:chgData name="Juan Zhang (WRD-Beijing)" userId="6f287400-ff49-4619-9e56-815eb12ddf39" providerId="ADAL" clId="{A3130DC3-0F12-464D-B05D-878F721E2EB8}"/>
    <pc:docChg chg="undo custSel addSld delSld modSld">
      <pc:chgData name="Juan Zhang (WRD-Beijing)" userId="6f287400-ff49-4619-9e56-815eb12ddf39" providerId="ADAL" clId="{A3130DC3-0F12-464D-B05D-878F721E2EB8}" dt="2024-07-11T01:42:52.335" v="4794" actId="20577"/>
      <pc:docMkLst>
        <pc:docMk/>
      </pc:docMkLst>
      <pc:sldChg chg="modSp mod">
        <pc:chgData name="Juan Zhang (WRD-Beijing)" userId="6f287400-ff49-4619-9e56-815eb12ddf39" providerId="ADAL" clId="{A3130DC3-0F12-464D-B05D-878F721E2EB8}" dt="2024-07-09T06:04:06.344" v="98" actId="122"/>
        <pc:sldMkLst>
          <pc:docMk/>
          <pc:sldMk cId="1975283566" sldId="728"/>
        </pc:sldMkLst>
        <pc:graphicFrameChg chg="mod modGraphic">
          <ac:chgData name="Juan Zhang (WRD-Beijing)" userId="6f287400-ff49-4619-9e56-815eb12ddf39" providerId="ADAL" clId="{A3130DC3-0F12-464D-B05D-878F721E2EB8}" dt="2024-07-09T06:04:06.344" v="98" actId="122"/>
          <ac:graphicFrameMkLst>
            <pc:docMk/>
            <pc:sldMk cId="1975283566" sldId="728"/>
            <ac:graphicFrameMk id="4" creationId="{3B107CB6-51B6-4AD5-9D93-10AF66B00E69}"/>
          </ac:graphicFrameMkLst>
        </pc:graphicFrameChg>
      </pc:sldChg>
      <pc:sldChg chg="modSp mod">
        <pc:chgData name="Juan Zhang (WRD-Beijing)" userId="6f287400-ff49-4619-9e56-815eb12ddf39" providerId="ADAL" clId="{A3130DC3-0F12-464D-B05D-878F721E2EB8}" dt="2024-07-10T12:57:17.832" v="4388" actId="122"/>
        <pc:sldMkLst>
          <pc:docMk/>
          <pc:sldMk cId="3791658087" sldId="731"/>
        </pc:sldMkLst>
        <pc:graphicFrameChg chg="mod modGraphic">
          <ac:chgData name="Juan Zhang (WRD-Beijing)" userId="6f287400-ff49-4619-9e56-815eb12ddf39" providerId="ADAL" clId="{A3130DC3-0F12-464D-B05D-878F721E2EB8}" dt="2024-07-10T12:57:17.832" v="4388" actId="122"/>
          <ac:graphicFrameMkLst>
            <pc:docMk/>
            <pc:sldMk cId="3791658087" sldId="731"/>
            <ac:graphicFrameMk id="8" creationId="{3B107CB6-51B6-4AD5-9D93-10AF66B00E69}"/>
          </ac:graphicFrameMkLst>
        </pc:graphicFrameChg>
      </pc:sldChg>
      <pc:sldChg chg="modSp mod">
        <pc:chgData name="Juan Zhang (WRD-Beijing)" userId="6f287400-ff49-4619-9e56-815eb12ddf39" providerId="ADAL" clId="{A3130DC3-0F12-464D-B05D-878F721E2EB8}" dt="2024-07-10T12:57:27.304" v="4391" actId="122"/>
        <pc:sldMkLst>
          <pc:docMk/>
          <pc:sldMk cId="1104538170" sldId="732"/>
        </pc:sldMkLst>
        <pc:spChg chg="mod">
          <ac:chgData name="Juan Zhang (WRD-Beijing)" userId="6f287400-ff49-4619-9e56-815eb12ddf39" providerId="ADAL" clId="{A3130DC3-0F12-464D-B05D-878F721E2EB8}" dt="2024-07-09T06:02:32.656" v="88" actId="20577"/>
          <ac:spMkLst>
            <pc:docMk/>
            <pc:sldMk cId="1104538170" sldId="732"/>
            <ac:spMk id="3" creationId="{087E6EB2-2C94-46E3-93E8-DE084A51B37D}"/>
          </ac:spMkLst>
        </pc:spChg>
        <pc:graphicFrameChg chg="mod modGraphic">
          <ac:chgData name="Juan Zhang (WRD-Beijing)" userId="6f287400-ff49-4619-9e56-815eb12ddf39" providerId="ADAL" clId="{A3130DC3-0F12-464D-B05D-878F721E2EB8}" dt="2024-07-10T12:57:27.304" v="4391" actId="122"/>
          <ac:graphicFrameMkLst>
            <pc:docMk/>
            <pc:sldMk cId="1104538170" sldId="732"/>
            <ac:graphicFrameMk id="8" creationId="{3B107CB6-51B6-4AD5-9D93-10AF66B00E69}"/>
          </ac:graphicFrameMkLst>
        </pc:graphicFrameChg>
      </pc:sldChg>
      <pc:sldChg chg="modSp new mod">
        <pc:chgData name="Juan Zhang (WRD-Beijing)" userId="6f287400-ff49-4619-9e56-815eb12ddf39" providerId="ADAL" clId="{A3130DC3-0F12-464D-B05D-878F721E2EB8}" dt="2024-07-10T12:25:42.303" v="3288" actId="20577"/>
        <pc:sldMkLst>
          <pc:docMk/>
          <pc:sldMk cId="1532049676" sldId="733"/>
        </pc:sldMkLst>
        <pc:spChg chg="mod">
          <ac:chgData name="Juan Zhang (WRD-Beijing)" userId="6f287400-ff49-4619-9e56-815eb12ddf39" providerId="ADAL" clId="{A3130DC3-0F12-464D-B05D-878F721E2EB8}" dt="2024-07-10T12:25:42.303" v="3288" actId="20577"/>
          <ac:spMkLst>
            <pc:docMk/>
            <pc:sldMk cId="1532049676" sldId="733"/>
            <ac:spMk id="2" creationId="{77DEA9CD-55AF-38B8-FCA9-59C7A281CB0E}"/>
          </ac:spMkLst>
        </pc:spChg>
        <pc:spChg chg="mod">
          <ac:chgData name="Juan Zhang (WRD-Beijing)" userId="6f287400-ff49-4619-9e56-815eb12ddf39" providerId="ADAL" clId="{A3130DC3-0F12-464D-B05D-878F721E2EB8}" dt="2024-07-10T12:10:26.768" v="2490" actId="20577"/>
          <ac:spMkLst>
            <pc:docMk/>
            <pc:sldMk cId="1532049676" sldId="733"/>
            <ac:spMk id="3" creationId="{A0D24562-4CEA-07AC-957C-FD790C3B2304}"/>
          </ac:spMkLst>
        </pc:spChg>
      </pc:sldChg>
      <pc:sldChg chg="addSp delSp modSp new mod">
        <pc:chgData name="Juan Zhang (WRD-Beijing)" userId="6f287400-ff49-4619-9e56-815eb12ddf39" providerId="ADAL" clId="{A3130DC3-0F12-464D-B05D-878F721E2EB8}" dt="2024-07-10T12:26:20.437" v="3297" actId="20577"/>
        <pc:sldMkLst>
          <pc:docMk/>
          <pc:sldMk cId="2959990168" sldId="734"/>
        </pc:sldMkLst>
        <pc:spChg chg="mod">
          <ac:chgData name="Juan Zhang (WRD-Beijing)" userId="6f287400-ff49-4619-9e56-815eb12ddf39" providerId="ADAL" clId="{A3130DC3-0F12-464D-B05D-878F721E2EB8}" dt="2024-07-10T12:26:20.437" v="3297" actId="20577"/>
          <ac:spMkLst>
            <pc:docMk/>
            <pc:sldMk cId="2959990168" sldId="734"/>
            <ac:spMk id="2" creationId="{CA8EAE0A-D1F2-97A6-475E-D46F674FAA31}"/>
          </ac:spMkLst>
        </pc:spChg>
        <pc:spChg chg="add del mod">
          <ac:chgData name="Juan Zhang (WRD-Beijing)" userId="6f287400-ff49-4619-9e56-815eb12ddf39" providerId="ADAL" clId="{A3130DC3-0F12-464D-B05D-878F721E2EB8}" dt="2024-07-10T12:14:47.195" v="2607" actId="20577"/>
          <ac:spMkLst>
            <pc:docMk/>
            <pc:sldMk cId="2959990168" sldId="734"/>
            <ac:spMk id="3" creationId="{A3E873EC-6212-1A7B-FD31-CD8520E8F402}"/>
          </ac:spMkLst>
        </pc:spChg>
        <pc:spChg chg="add del mod">
          <ac:chgData name="Juan Zhang (WRD-Beijing)" userId="6f287400-ff49-4619-9e56-815eb12ddf39" providerId="ADAL" clId="{A3130DC3-0F12-464D-B05D-878F721E2EB8}" dt="2024-07-10T06:25:02.764" v="1508"/>
          <ac:spMkLst>
            <pc:docMk/>
            <pc:sldMk cId="2959990168" sldId="734"/>
            <ac:spMk id="4" creationId="{B8A94413-99FF-D8C6-B614-32CCBEF879B6}"/>
          </ac:spMkLst>
        </pc:spChg>
        <pc:spChg chg="add del mod">
          <ac:chgData name="Juan Zhang (WRD-Beijing)" userId="6f287400-ff49-4619-9e56-815eb12ddf39" providerId="ADAL" clId="{A3130DC3-0F12-464D-B05D-878F721E2EB8}" dt="2024-07-10T06:25:02.763" v="1506" actId="478"/>
          <ac:spMkLst>
            <pc:docMk/>
            <pc:sldMk cId="2959990168" sldId="734"/>
            <ac:spMk id="5" creationId="{87F2608B-2D2F-40BA-AE05-8D64618E3194}"/>
          </ac:spMkLst>
        </pc:spChg>
        <pc:spChg chg="add del mod">
          <ac:chgData name="Juan Zhang (WRD-Beijing)" userId="6f287400-ff49-4619-9e56-815eb12ddf39" providerId="ADAL" clId="{A3130DC3-0F12-464D-B05D-878F721E2EB8}" dt="2024-07-10T06:27:05.892" v="1510" actId="21"/>
          <ac:spMkLst>
            <pc:docMk/>
            <pc:sldMk cId="2959990168" sldId="734"/>
            <ac:spMk id="6" creationId="{A17237B3-936E-9907-346D-DB5B4FC858E5}"/>
          </ac:spMkLst>
        </pc:spChg>
        <pc:spChg chg="add del mod">
          <ac:chgData name="Juan Zhang (WRD-Beijing)" userId="6f287400-ff49-4619-9e56-815eb12ddf39" providerId="ADAL" clId="{A3130DC3-0F12-464D-B05D-878F721E2EB8}" dt="2024-07-10T12:13:38.096" v="2515" actId="478"/>
          <ac:spMkLst>
            <pc:docMk/>
            <pc:sldMk cId="2959990168" sldId="734"/>
            <ac:spMk id="7" creationId="{F4773340-6806-82F2-0FEF-82C9B2160471}"/>
          </ac:spMkLst>
        </pc:spChg>
      </pc:sldChg>
      <pc:sldChg chg="modSp new del mod">
        <pc:chgData name="Juan Zhang (WRD-Beijing)" userId="6f287400-ff49-4619-9e56-815eb12ddf39" providerId="ADAL" clId="{A3130DC3-0F12-464D-B05D-878F721E2EB8}" dt="2024-07-10T12:49:52.828" v="4216" actId="47"/>
        <pc:sldMkLst>
          <pc:docMk/>
          <pc:sldMk cId="3300729574" sldId="735"/>
        </pc:sldMkLst>
        <pc:spChg chg="mod">
          <ac:chgData name="Juan Zhang (WRD-Beijing)" userId="6f287400-ff49-4619-9e56-815eb12ddf39" providerId="ADAL" clId="{A3130DC3-0F12-464D-B05D-878F721E2EB8}" dt="2024-07-10T09:20:39.323" v="2404" actId="20577"/>
          <ac:spMkLst>
            <pc:docMk/>
            <pc:sldMk cId="3300729574" sldId="735"/>
            <ac:spMk id="3" creationId="{A1923251-B946-9668-EA9E-FDDFABEEE340}"/>
          </ac:spMkLst>
        </pc:spChg>
      </pc:sldChg>
      <pc:sldChg chg="addSp modSp new mod">
        <pc:chgData name="Juan Zhang (WRD-Beijing)" userId="6f287400-ff49-4619-9e56-815eb12ddf39" providerId="ADAL" clId="{A3130DC3-0F12-464D-B05D-878F721E2EB8}" dt="2024-07-10T12:47:07.148" v="4105" actId="255"/>
        <pc:sldMkLst>
          <pc:docMk/>
          <pc:sldMk cId="86405142" sldId="736"/>
        </pc:sldMkLst>
        <pc:spChg chg="mod">
          <ac:chgData name="Juan Zhang (WRD-Beijing)" userId="6f287400-ff49-4619-9e56-815eb12ddf39" providerId="ADAL" clId="{A3130DC3-0F12-464D-B05D-878F721E2EB8}" dt="2024-07-10T12:26:43.586" v="3298"/>
          <ac:spMkLst>
            <pc:docMk/>
            <pc:sldMk cId="86405142" sldId="736"/>
            <ac:spMk id="2" creationId="{532E4B33-A7A6-CD18-833A-D494EAB28237}"/>
          </ac:spMkLst>
        </pc:spChg>
        <pc:spChg chg="mod">
          <ac:chgData name="Juan Zhang (WRD-Beijing)" userId="6f287400-ff49-4619-9e56-815eb12ddf39" providerId="ADAL" clId="{A3130DC3-0F12-464D-B05D-878F721E2EB8}" dt="2024-07-10T12:47:07.148" v="4105" actId="255"/>
          <ac:spMkLst>
            <pc:docMk/>
            <pc:sldMk cId="86405142" sldId="736"/>
            <ac:spMk id="3" creationId="{7B7E5C46-AAE9-7F0C-9E4F-FF1A42BAFBCF}"/>
          </ac:spMkLst>
        </pc:spChg>
        <pc:spChg chg="add mod">
          <ac:chgData name="Juan Zhang (WRD-Beijing)" userId="6f287400-ff49-4619-9e56-815eb12ddf39" providerId="ADAL" clId="{A3130DC3-0F12-464D-B05D-878F721E2EB8}" dt="2024-07-10T12:38:13.122" v="3592" actId="14100"/>
          <ac:spMkLst>
            <pc:docMk/>
            <pc:sldMk cId="86405142" sldId="736"/>
            <ac:spMk id="4" creationId="{7A0114EC-091F-CCB7-F50B-527E8B6D4E69}"/>
          </ac:spMkLst>
        </pc:spChg>
      </pc:sldChg>
      <pc:sldChg chg="modSp new del mod">
        <pc:chgData name="Juan Zhang (WRD-Beijing)" userId="6f287400-ff49-4619-9e56-815eb12ddf39" providerId="ADAL" clId="{A3130DC3-0F12-464D-B05D-878F721E2EB8}" dt="2024-07-10T12:27:08.385" v="3302" actId="47"/>
        <pc:sldMkLst>
          <pc:docMk/>
          <pc:sldMk cId="3524274837" sldId="737"/>
        </pc:sldMkLst>
        <pc:spChg chg="mod">
          <ac:chgData name="Juan Zhang (WRD-Beijing)" userId="6f287400-ff49-4619-9e56-815eb12ddf39" providerId="ADAL" clId="{A3130DC3-0F12-464D-B05D-878F721E2EB8}" dt="2024-07-10T12:15:25.262" v="2615" actId="20577"/>
          <ac:spMkLst>
            <pc:docMk/>
            <pc:sldMk cId="3524274837" sldId="737"/>
            <ac:spMk id="3" creationId="{D0DDEF81-86B4-4572-A2CF-8CA679053E9A}"/>
          </ac:spMkLst>
        </pc:spChg>
      </pc:sldChg>
      <pc:sldChg chg="modSp new del mod">
        <pc:chgData name="Juan Zhang (WRD-Beijing)" userId="6f287400-ff49-4619-9e56-815eb12ddf39" providerId="ADAL" clId="{A3130DC3-0F12-464D-B05D-878F721E2EB8}" dt="2024-07-10T12:27:52.340" v="3358" actId="47"/>
        <pc:sldMkLst>
          <pc:docMk/>
          <pc:sldMk cId="1227066909" sldId="738"/>
        </pc:sldMkLst>
        <pc:spChg chg="mod">
          <ac:chgData name="Juan Zhang (WRD-Beijing)" userId="6f287400-ff49-4619-9e56-815eb12ddf39" providerId="ADAL" clId="{A3130DC3-0F12-464D-B05D-878F721E2EB8}" dt="2024-07-10T12:26:55.977" v="3299"/>
          <ac:spMkLst>
            <pc:docMk/>
            <pc:sldMk cId="1227066909" sldId="738"/>
            <ac:spMk id="2" creationId="{E6365CCB-30A2-D3DF-779D-D85B8C9BC74A}"/>
          </ac:spMkLst>
        </pc:spChg>
        <pc:spChg chg="mod">
          <ac:chgData name="Juan Zhang (WRD-Beijing)" userId="6f287400-ff49-4619-9e56-815eb12ddf39" providerId="ADAL" clId="{A3130DC3-0F12-464D-B05D-878F721E2EB8}" dt="2024-07-10T12:27:41.948" v="3327" actId="5793"/>
          <ac:spMkLst>
            <pc:docMk/>
            <pc:sldMk cId="1227066909" sldId="738"/>
            <ac:spMk id="3" creationId="{7E379695-EDEB-D115-0D77-90F41CE574B2}"/>
          </ac:spMkLst>
        </pc:spChg>
      </pc:sldChg>
      <pc:sldChg chg="modSp new mod">
        <pc:chgData name="Juan Zhang (WRD-Beijing)" userId="6f287400-ff49-4619-9e56-815eb12ddf39" providerId="ADAL" clId="{A3130DC3-0F12-464D-B05D-878F721E2EB8}" dt="2024-07-11T01:39:41.771" v="4398"/>
        <pc:sldMkLst>
          <pc:docMk/>
          <pc:sldMk cId="3742229313" sldId="739"/>
        </pc:sldMkLst>
        <pc:spChg chg="mod">
          <ac:chgData name="Juan Zhang (WRD-Beijing)" userId="6f287400-ff49-4619-9e56-815eb12ddf39" providerId="ADAL" clId="{A3130DC3-0F12-464D-B05D-878F721E2EB8}" dt="2024-07-10T12:27:06.202" v="3301"/>
          <ac:spMkLst>
            <pc:docMk/>
            <pc:sldMk cId="3742229313" sldId="739"/>
            <ac:spMk id="2" creationId="{7815A667-E2A0-4321-7314-B578A88EE89D}"/>
          </ac:spMkLst>
        </pc:spChg>
        <pc:spChg chg="mod">
          <ac:chgData name="Juan Zhang (WRD-Beijing)" userId="6f287400-ff49-4619-9e56-815eb12ddf39" providerId="ADAL" clId="{A3130DC3-0F12-464D-B05D-878F721E2EB8}" dt="2024-07-11T01:39:41.771" v="4398"/>
          <ac:spMkLst>
            <pc:docMk/>
            <pc:sldMk cId="3742229313" sldId="739"/>
            <ac:spMk id="3" creationId="{A4C3FB15-1AA0-099B-4099-4C60729DEAB4}"/>
          </ac:spMkLst>
        </pc:spChg>
      </pc:sldChg>
      <pc:sldChg chg="modSp new mod">
        <pc:chgData name="Juan Zhang (WRD-Beijing)" userId="6f287400-ff49-4619-9e56-815eb12ddf39" providerId="ADAL" clId="{A3130DC3-0F12-464D-B05D-878F721E2EB8}" dt="2024-07-11T01:42:52.335" v="4794" actId="20577"/>
        <pc:sldMkLst>
          <pc:docMk/>
          <pc:sldMk cId="3133189244" sldId="740"/>
        </pc:sldMkLst>
        <pc:spChg chg="mod">
          <ac:chgData name="Juan Zhang (WRD-Beijing)" userId="6f287400-ff49-4619-9e56-815eb12ddf39" providerId="ADAL" clId="{A3130DC3-0F12-464D-B05D-878F721E2EB8}" dt="2024-07-10T12:50:01.673" v="4217"/>
          <ac:spMkLst>
            <pc:docMk/>
            <pc:sldMk cId="3133189244" sldId="740"/>
            <ac:spMk id="2" creationId="{241374AF-7333-C156-E5E2-92A338DE9202}"/>
          </ac:spMkLst>
        </pc:spChg>
        <pc:spChg chg="mod">
          <ac:chgData name="Juan Zhang (WRD-Beijing)" userId="6f287400-ff49-4619-9e56-815eb12ddf39" providerId="ADAL" clId="{A3130DC3-0F12-464D-B05D-878F721E2EB8}" dt="2024-07-11T01:42:52.335" v="4794" actId="20577"/>
          <ac:spMkLst>
            <pc:docMk/>
            <pc:sldMk cId="3133189244" sldId="740"/>
            <ac:spMk id="3" creationId="{B8A4C500-1B16-BC26-F4E0-6A14320AC5D9}"/>
          </ac:spMkLst>
        </pc:spChg>
      </pc:sldChg>
    </pc:docChg>
  </pc:docChgLst>
  <pc:docChgLst>
    <pc:chgData name="Juan Zhang (WRD-Beijing)" userId="6f287400-ff49-4619-9e56-815eb12ddf39" providerId="ADAL" clId="{F89BC217-9C5A-480E-BFCF-B0A14B6A536B}"/>
    <pc:docChg chg="undo custSel addSld delSld modSld sldOrd">
      <pc:chgData name="Juan Zhang (WRD-Beijing)" userId="6f287400-ff49-4619-9e56-815eb12ddf39" providerId="ADAL" clId="{F89BC217-9C5A-480E-BFCF-B0A14B6A536B}" dt="2024-08-29T12:38:25.945" v="1994" actId="20577"/>
      <pc:docMkLst>
        <pc:docMk/>
      </pc:docMkLst>
      <pc:sldChg chg="modSp mod">
        <pc:chgData name="Juan Zhang (WRD-Beijing)" userId="6f287400-ff49-4619-9e56-815eb12ddf39" providerId="ADAL" clId="{F89BC217-9C5A-480E-BFCF-B0A14B6A536B}" dt="2024-08-29T11:22:09.582" v="37" actId="20577"/>
        <pc:sldMkLst>
          <pc:docMk/>
          <pc:sldMk cId="0" sldId="303"/>
        </pc:sldMkLst>
        <pc:spChg chg="mod">
          <ac:chgData name="Juan Zhang (WRD-Beijing)" userId="6f287400-ff49-4619-9e56-815eb12ddf39" providerId="ADAL" clId="{F89BC217-9C5A-480E-BFCF-B0A14B6A536B}" dt="2024-08-29T11:22:09.582" v="37" actId="20577"/>
          <ac:spMkLst>
            <pc:docMk/>
            <pc:sldMk cId="0" sldId="303"/>
            <ac:spMk id="9219" creationId="{00000000-0000-0000-0000-000000000000}"/>
          </ac:spMkLst>
        </pc:spChg>
      </pc:sldChg>
      <pc:sldChg chg="modSp mod">
        <pc:chgData name="Juan Zhang (WRD-Beijing)" userId="6f287400-ff49-4619-9e56-815eb12ddf39" providerId="ADAL" clId="{F89BC217-9C5A-480E-BFCF-B0A14B6A536B}" dt="2024-08-29T11:33:08.591" v="155" actId="255"/>
        <pc:sldMkLst>
          <pc:docMk/>
          <pc:sldMk cId="2554725219" sldId="741"/>
        </pc:sldMkLst>
        <pc:spChg chg="mod">
          <ac:chgData name="Juan Zhang (WRD-Beijing)" userId="6f287400-ff49-4619-9e56-815eb12ddf39" providerId="ADAL" clId="{F89BC217-9C5A-480E-BFCF-B0A14B6A536B}" dt="2024-08-29T11:33:08.591" v="155" actId="255"/>
          <ac:spMkLst>
            <pc:docMk/>
            <pc:sldMk cId="2554725219" sldId="741"/>
            <ac:spMk id="3" creationId="{BA3A52A2-88DF-B3A4-6334-78618BA07FAA}"/>
          </ac:spMkLst>
        </pc:spChg>
      </pc:sldChg>
      <pc:sldChg chg="del">
        <pc:chgData name="Juan Zhang (WRD-Beijing)" userId="6f287400-ff49-4619-9e56-815eb12ddf39" providerId="ADAL" clId="{F89BC217-9C5A-480E-BFCF-B0A14B6A536B}" dt="2024-08-29T11:22:20.251" v="38" actId="47"/>
        <pc:sldMkLst>
          <pc:docMk/>
          <pc:sldMk cId="327349142" sldId="742"/>
        </pc:sldMkLst>
      </pc:sldChg>
      <pc:sldChg chg="modSp new mod">
        <pc:chgData name="Juan Zhang (WRD-Beijing)" userId="6f287400-ff49-4619-9e56-815eb12ddf39" providerId="ADAL" clId="{F89BC217-9C5A-480E-BFCF-B0A14B6A536B}" dt="2024-08-29T12:03:11.006" v="820" actId="20577"/>
        <pc:sldMkLst>
          <pc:docMk/>
          <pc:sldMk cId="3406327354" sldId="742"/>
        </pc:sldMkLst>
        <pc:spChg chg="mod">
          <ac:chgData name="Juan Zhang (WRD-Beijing)" userId="6f287400-ff49-4619-9e56-815eb12ddf39" providerId="ADAL" clId="{F89BC217-9C5A-480E-BFCF-B0A14B6A536B}" dt="2024-08-29T11:22:31.392" v="61" actId="20577"/>
          <ac:spMkLst>
            <pc:docMk/>
            <pc:sldMk cId="3406327354" sldId="742"/>
            <ac:spMk id="2" creationId="{585C9CFA-81E1-E654-D22E-B4CECD1B2BA3}"/>
          </ac:spMkLst>
        </pc:spChg>
        <pc:spChg chg="mod">
          <ac:chgData name="Juan Zhang (WRD-Beijing)" userId="6f287400-ff49-4619-9e56-815eb12ddf39" providerId="ADAL" clId="{F89BC217-9C5A-480E-BFCF-B0A14B6A536B}" dt="2024-08-29T12:03:11.006" v="820" actId="20577"/>
          <ac:spMkLst>
            <pc:docMk/>
            <pc:sldMk cId="3406327354" sldId="742"/>
            <ac:spMk id="3" creationId="{1A811DCE-A423-1DBB-4D57-F960043CF2B8}"/>
          </ac:spMkLst>
        </pc:spChg>
      </pc:sldChg>
      <pc:sldChg chg="del">
        <pc:chgData name="Juan Zhang (WRD-Beijing)" userId="6f287400-ff49-4619-9e56-815eb12ddf39" providerId="ADAL" clId="{F89BC217-9C5A-480E-BFCF-B0A14B6A536B}" dt="2024-08-29T11:22:20.251" v="38" actId="47"/>
        <pc:sldMkLst>
          <pc:docMk/>
          <pc:sldMk cId="2353931836" sldId="743"/>
        </pc:sldMkLst>
      </pc:sldChg>
      <pc:sldChg chg="modSp new mod">
        <pc:chgData name="Juan Zhang (WRD-Beijing)" userId="6f287400-ff49-4619-9e56-815eb12ddf39" providerId="ADAL" clId="{F89BC217-9C5A-480E-BFCF-B0A14B6A536B}" dt="2024-08-29T11:51:30.507" v="368" actId="6549"/>
        <pc:sldMkLst>
          <pc:docMk/>
          <pc:sldMk cId="3233173830" sldId="743"/>
        </pc:sldMkLst>
        <pc:spChg chg="mod">
          <ac:chgData name="Juan Zhang (WRD-Beijing)" userId="6f287400-ff49-4619-9e56-815eb12ddf39" providerId="ADAL" clId="{F89BC217-9C5A-480E-BFCF-B0A14B6A536B}" dt="2024-08-29T11:34:53.002" v="173" actId="20577"/>
          <ac:spMkLst>
            <pc:docMk/>
            <pc:sldMk cId="3233173830" sldId="743"/>
            <ac:spMk id="2" creationId="{90C23EB1-3E71-936F-E3F7-43506213C46E}"/>
          </ac:spMkLst>
        </pc:spChg>
        <pc:spChg chg="mod">
          <ac:chgData name="Juan Zhang (WRD-Beijing)" userId="6f287400-ff49-4619-9e56-815eb12ddf39" providerId="ADAL" clId="{F89BC217-9C5A-480E-BFCF-B0A14B6A536B}" dt="2024-08-29T11:51:30.507" v="368" actId="6549"/>
          <ac:spMkLst>
            <pc:docMk/>
            <pc:sldMk cId="3233173830" sldId="743"/>
            <ac:spMk id="3" creationId="{9C09C1A9-4A7D-548A-5AC3-8E1B421C9E1A}"/>
          </ac:spMkLst>
        </pc:spChg>
      </pc:sldChg>
      <pc:sldChg chg="addSp delSp modSp new mod">
        <pc:chgData name="Juan Zhang (WRD-Beijing)" userId="6f287400-ff49-4619-9e56-815eb12ddf39" providerId="ADAL" clId="{F89BC217-9C5A-480E-BFCF-B0A14B6A536B}" dt="2024-08-29T12:08:59.922" v="887" actId="207"/>
        <pc:sldMkLst>
          <pc:docMk/>
          <pc:sldMk cId="1635310963" sldId="744"/>
        </pc:sldMkLst>
        <pc:spChg chg="del mod">
          <ac:chgData name="Juan Zhang (WRD-Beijing)" userId="6f287400-ff49-4619-9e56-815eb12ddf39" providerId="ADAL" clId="{F89BC217-9C5A-480E-BFCF-B0A14B6A536B}" dt="2024-08-29T12:07:07.273" v="854" actId="478"/>
          <ac:spMkLst>
            <pc:docMk/>
            <pc:sldMk cId="1635310963" sldId="744"/>
            <ac:spMk id="2" creationId="{2203E59C-F8B4-ED00-0900-DEBEB157D110}"/>
          </ac:spMkLst>
        </pc:spChg>
        <pc:spChg chg="del">
          <ac:chgData name="Juan Zhang (WRD-Beijing)" userId="6f287400-ff49-4619-9e56-815eb12ddf39" providerId="ADAL" clId="{F89BC217-9C5A-480E-BFCF-B0A14B6A536B}" dt="2024-08-29T12:04:10.137" v="836" actId="478"/>
          <ac:spMkLst>
            <pc:docMk/>
            <pc:sldMk cId="1635310963" sldId="744"/>
            <ac:spMk id="3" creationId="{3C0CC955-9533-1212-B706-B77B4529F9F0}"/>
          </ac:spMkLst>
        </pc:spChg>
        <pc:spChg chg="add del mod">
          <ac:chgData name="Juan Zhang (WRD-Beijing)" userId="6f287400-ff49-4619-9e56-815eb12ddf39" providerId="ADAL" clId="{F89BC217-9C5A-480E-BFCF-B0A14B6A536B}" dt="2024-08-29T12:07:09.257" v="855" actId="478"/>
          <ac:spMkLst>
            <pc:docMk/>
            <pc:sldMk cId="1635310963" sldId="744"/>
            <ac:spMk id="5" creationId="{C74AE944-2B40-2D57-B7C3-2E9DD9F64C2E}"/>
          </ac:spMkLst>
        </pc:spChg>
        <pc:graphicFrameChg chg="add mod modGraphic">
          <ac:chgData name="Juan Zhang (WRD-Beijing)" userId="6f287400-ff49-4619-9e56-815eb12ddf39" providerId="ADAL" clId="{F89BC217-9C5A-480E-BFCF-B0A14B6A536B}" dt="2024-08-29T12:08:59.922" v="887" actId="207"/>
          <ac:graphicFrameMkLst>
            <pc:docMk/>
            <pc:sldMk cId="1635310963" sldId="744"/>
            <ac:graphicFrameMk id="4" creationId="{506EF9E8-CAAA-E8D8-F699-D9C401CECDFD}"/>
          </ac:graphicFrameMkLst>
        </pc:graphicFrameChg>
      </pc:sldChg>
      <pc:sldChg chg="del">
        <pc:chgData name="Juan Zhang (WRD-Beijing)" userId="6f287400-ff49-4619-9e56-815eb12ddf39" providerId="ADAL" clId="{F89BC217-9C5A-480E-BFCF-B0A14B6A536B}" dt="2024-08-29T11:22:20.251" v="38" actId="47"/>
        <pc:sldMkLst>
          <pc:docMk/>
          <pc:sldMk cId="3019940849" sldId="744"/>
        </pc:sldMkLst>
      </pc:sldChg>
      <pc:sldChg chg="modSp new mod ord">
        <pc:chgData name="Juan Zhang (WRD-Beijing)" userId="6f287400-ff49-4619-9e56-815eb12ddf39" providerId="ADAL" clId="{F89BC217-9C5A-480E-BFCF-B0A14B6A536B}" dt="2024-08-29T12:17:27.562" v="1279" actId="20577"/>
        <pc:sldMkLst>
          <pc:docMk/>
          <pc:sldMk cId="1228292857" sldId="745"/>
        </pc:sldMkLst>
        <pc:spChg chg="mod">
          <ac:chgData name="Juan Zhang (WRD-Beijing)" userId="6f287400-ff49-4619-9e56-815eb12ddf39" providerId="ADAL" clId="{F89BC217-9C5A-480E-BFCF-B0A14B6A536B}" dt="2024-08-29T12:09:14.913" v="898" actId="20577"/>
          <ac:spMkLst>
            <pc:docMk/>
            <pc:sldMk cId="1228292857" sldId="745"/>
            <ac:spMk id="2" creationId="{FE51CC40-00BA-1F28-676B-48FA3B33CF03}"/>
          </ac:spMkLst>
        </pc:spChg>
        <pc:spChg chg="mod">
          <ac:chgData name="Juan Zhang (WRD-Beijing)" userId="6f287400-ff49-4619-9e56-815eb12ddf39" providerId="ADAL" clId="{F89BC217-9C5A-480E-BFCF-B0A14B6A536B}" dt="2024-08-29T12:17:27.562" v="1279" actId="20577"/>
          <ac:spMkLst>
            <pc:docMk/>
            <pc:sldMk cId="1228292857" sldId="745"/>
            <ac:spMk id="3" creationId="{E246E988-9B80-86E3-51E3-903C6EEEF17A}"/>
          </ac:spMkLst>
        </pc:spChg>
      </pc:sldChg>
      <pc:sldChg chg="modSp new mod">
        <pc:chgData name="Juan Zhang (WRD-Beijing)" userId="6f287400-ff49-4619-9e56-815eb12ddf39" providerId="ADAL" clId="{F89BC217-9C5A-480E-BFCF-B0A14B6A536B}" dt="2024-08-29T12:38:25.945" v="1994" actId="20577"/>
        <pc:sldMkLst>
          <pc:docMk/>
          <pc:sldMk cId="2662291226" sldId="746"/>
        </pc:sldMkLst>
        <pc:spChg chg="mod">
          <ac:chgData name="Juan Zhang (WRD-Beijing)" userId="6f287400-ff49-4619-9e56-815eb12ddf39" providerId="ADAL" clId="{F89BC217-9C5A-480E-BFCF-B0A14B6A536B}" dt="2024-08-29T12:18:04.029" v="1289" actId="20577"/>
          <ac:spMkLst>
            <pc:docMk/>
            <pc:sldMk cId="2662291226" sldId="746"/>
            <ac:spMk id="2" creationId="{F41E56C4-98B3-05E9-887B-ADD059836086}"/>
          </ac:spMkLst>
        </pc:spChg>
        <pc:spChg chg="mod">
          <ac:chgData name="Juan Zhang (WRD-Beijing)" userId="6f287400-ff49-4619-9e56-815eb12ddf39" providerId="ADAL" clId="{F89BC217-9C5A-480E-BFCF-B0A14B6A536B}" dt="2024-08-29T12:38:25.945" v="1994" actId="20577"/>
          <ac:spMkLst>
            <pc:docMk/>
            <pc:sldMk cId="2662291226" sldId="746"/>
            <ac:spMk id="3" creationId="{12DFE58F-CADF-E91B-19BA-8B3603E5C824}"/>
          </ac:spMkLst>
        </pc:spChg>
      </pc:sldChg>
    </pc:docChg>
  </pc:docChgLst>
  <pc:docChgLst>
    <pc:chgData name="Juan Zhang (WRD-Beijing)" userId="6f287400-ff49-4619-9e56-815eb12ddf39" providerId="ADAL" clId="{8AB0C9E6-416C-4E3E-A752-01BAB317CDE9}"/>
    <pc:docChg chg="undo custSel addSld delSld modSld modMainMaster">
      <pc:chgData name="Juan Zhang (WRD-Beijing)" userId="6f287400-ff49-4619-9e56-815eb12ddf39" providerId="ADAL" clId="{8AB0C9E6-416C-4E3E-A752-01BAB317CDE9}" dt="2024-08-29T11:07:22.953" v="455" actId="1076"/>
      <pc:docMkLst>
        <pc:docMk/>
      </pc:docMkLst>
      <pc:sldChg chg="modSp mod">
        <pc:chgData name="Juan Zhang (WRD-Beijing)" userId="6f287400-ff49-4619-9e56-815eb12ddf39" providerId="ADAL" clId="{8AB0C9E6-416C-4E3E-A752-01BAB317CDE9}" dt="2024-08-29T11:07:22.953" v="455" actId="1076"/>
        <pc:sldMkLst>
          <pc:docMk/>
          <pc:sldMk cId="0" sldId="303"/>
        </pc:sldMkLst>
        <pc:spChg chg="mod">
          <ac:chgData name="Juan Zhang (WRD-Beijing)" userId="6f287400-ff49-4619-9e56-815eb12ddf39" providerId="ADAL" clId="{8AB0C9E6-416C-4E3E-A752-01BAB317CDE9}" dt="2024-08-29T11:07:22.953" v="455" actId="1076"/>
          <ac:spMkLst>
            <pc:docMk/>
            <pc:sldMk cId="0" sldId="303"/>
            <ac:spMk id="6147" creationId="{00000000-0000-0000-0000-000000000000}"/>
          </ac:spMkLst>
        </pc:spChg>
        <pc:spChg chg="mod">
          <ac:chgData name="Juan Zhang (WRD-Beijing)" userId="6f287400-ff49-4619-9e56-815eb12ddf39" providerId="ADAL" clId="{8AB0C9E6-416C-4E3E-A752-01BAB317CDE9}" dt="2024-08-29T11:07:20.042" v="454" actId="14100"/>
          <ac:spMkLst>
            <pc:docMk/>
            <pc:sldMk cId="0" sldId="303"/>
            <ac:spMk id="9219" creationId="{00000000-0000-0000-0000-000000000000}"/>
          </ac:spMkLst>
        </pc:spChg>
      </pc:sldChg>
      <pc:sldChg chg="modSp add del mod modTransition">
        <pc:chgData name="Juan Zhang (WRD-Beijing)" userId="6f287400-ff49-4619-9e56-815eb12ddf39" providerId="ADAL" clId="{8AB0C9E6-416C-4E3E-A752-01BAB317CDE9}" dt="2024-08-29T11:06:51.784" v="448" actId="20577"/>
        <pc:sldMkLst>
          <pc:docMk/>
          <pc:sldMk cId="2708678694" sldId="393"/>
        </pc:sldMkLst>
        <pc:spChg chg="mod">
          <ac:chgData name="Juan Zhang (WRD-Beijing)" userId="6f287400-ff49-4619-9e56-815eb12ddf39" providerId="ADAL" clId="{8AB0C9E6-416C-4E3E-A752-01BAB317CDE9}" dt="2024-08-29T11:06:51.784" v="448" actId="20577"/>
          <ac:spMkLst>
            <pc:docMk/>
            <pc:sldMk cId="2708678694" sldId="393"/>
            <ac:spMk id="3" creationId="{00000000-0000-0000-0000-000000000000}"/>
          </ac:spMkLst>
        </pc:spChg>
      </pc:sldChg>
      <pc:sldChg chg="del">
        <pc:chgData name="Juan Zhang (WRD-Beijing)" userId="6f287400-ff49-4619-9e56-815eb12ddf39" providerId="ADAL" clId="{8AB0C9E6-416C-4E3E-A752-01BAB317CDE9}" dt="2024-08-29T10:57:43.603" v="140" actId="47"/>
        <pc:sldMkLst>
          <pc:docMk/>
          <pc:sldMk cId="1975283566" sldId="728"/>
        </pc:sldMkLst>
      </pc:sldChg>
      <pc:sldChg chg="del">
        <pc:chgData name="Juan Zhang (WRD-Beijing)" userId="6f287400-ff49-4619-9e56-815eb12ddf39" providerId="ADAL" clId="{8AB0C9E6-416C-4E3E-A752-01BAB317CDE9}" dt="2024-08-29T10:57:49.415" v="141" actId="47"/>
        <pc:sldMkLst>
          <pc:docMk/>
          <pc:sldMk cId="3791658087" sldId="731"/>
        </pc:sldMkLst>
      </pc:sldChg>
      <pc:sldChg chg="del">
        <pc:chgData name="Juan Zhang (WRD-Beijing)" userId="6f287400-ff49-4619-9e56-815eb12ddf39" providerId="ADAL" clId="{8AB0C9E6-416C-4E3E-A752-01BAB317CDE9}" dt="2024-08-29T10:57:49.415" v="141" actId="47"/>
        <pc:sldMkLst>
          <pc:docMk/>
          <pc:sldMk cId="1104538170" sldId="732"/>
        </pc:sldMkLst>
      </pc:sldChg>
      <pc:sldChg chg="del">
        <pc:chgData name="Juan Zhang (WRD-Beijing)" userId="6f287400-ff49-4619-9e56-815eb12ddf39" providerId="ADAL" clId="{8AB0C9E6-416C-4E3E-A752-01BAB317CDE9}" dt="2024-08-29T10:57:49.415" v="141" actId="47"/>
        <pc:sldMkLst>
          <pc:docMk/>
          <pc:sldMk cId="1532049676" sldId="733"/>
        </pc:sldMkLst>
      </pc:sldChg>
      <pc:sldChg chg="del">
        <pc:chgData name="Juan Zhang (WRD-Beijing)" userId="6f287400-ff49-4619-9e56-815eb12ddf39" providerId="ADAL" clId="{8AB0C9E6-416C-4E3E-A752-01BAB317CDE9}" dt="2024-08-29T10:57:49.415" v="141" actId="47"/>
        <pc:sldMkLst>
          <pc:docMk/>
          <pc:sldMk cId="2959990168" sldId="734"/>
        </pc:sldMkLst>
      </pc:sldChg>
      <pc:sldChg chg="del">
        <pc:chgData name="Juan Zhang (WRD-Beijing)" userId="6f287400-ff49-4619-9e56-815eb12ddf39" providerId="ADAL" clId="{8AB0C9E6-416C-4E3E-A752-01BAB317CDE9}" dt="2024-08-29T10:57:49.415" v="141" actId="47"/>
        <pc:sldMkLst>
          <pc:docMk/>
          <pc:sldMk cId="86405142" sldId="736"/>
        </pc:sldMkLst>
      </pc:sldChg>
      <pc:sldChg chg="del">
        <pc:chgData name="Juan Zhang (WRD-Beijing)" userId="6f287400-ff49-4619-9e56-815eb12ddf39" providerId="ADAL" clId="{8AB0C9E6-416C-4E3E-A752-01BAB317CDE9}" dt="2024-08-29T10:57:49.415" v="141" actId="47"/>
        <pc:sldMkLst>
          <pc:docMk/>
          <pc:sldMk cId="3742229313" sldId="739"/>
        </pc:sldMkLst>
      </pc:sldChg>
      <pc:sldChg chg="del">
        <pc:chgData name="Juan Zhang (WRD-Beijing)" userId="6f287400-ff49-4619-9e56-815eb12ddf39" providerId="ADAL" clId="{8AB0C9E6-416C-4E3E-A752-01BAB317CDE9}" dt="2024-08-29T10:57:49.415" v="141" actId="47"/>
        <pc:sldMkLst>
          <pc:docMk/>
          <pc:sldMk cId="3133189244" sldId="740"/>
        </pc:sldMkLst>
      </pc:sldChg>
      <pc:sldChg chg="modSp new mod">
        <pc:chgData name="Juan Zhang (WRD-Beijing)" userId="6f287400-ff49-4619-9e56-815eb12ddf39" providerId="ADAL" clId="{8AB0C9E6-416C-4E3E-A752-01BAB317CDE9}" dt="2024-08-29T10:59:29.687" v="156" actId="20577"/>
        <pc:sldMkLst>
          <pc:docMk/>
          <pc:sldMk cId="2554725219" sldId="741"/>
        </pc:sldMkLst>
        <pc:spChg chg="mod">
          <ac:chgData name="Juan Zhang (WRD-Beijing)" userId="6f287400-ff49-4619-9e56-815eb12ddf39" providerId="ADAL" clId="{8AB0C9E6-416C-4E3E-A752-01BAB317CDE9}" dt="2024-08-29T10:57:59.373" v="142"/>
          <ac:spMkLst>
            <pc:docMk/>
            <pc:sldMk cId="2554725219" sldId="741"/>
            <ac:spMk id="2" creationId="{81413DC4-04FA-7731-9D0B-6B67811F1F8C}"/>
          </ac:spMkLst>
        </pc:spChg>
        <pc:spChg chg="mod">
          <ac:chgData name="Juan Zhang (WRD-Beijing)" userId="6f287400-ff49-4619-9e56-815eb12ddf39" providerId="ADAL" clId="{8AB0C9E6-416C-4E3E-A752-01BAB317CDE9}" dt="2024-08-29T10:59:29.687" v="156" actId="20577"/>
          <ac:spMkLst>
            <pc:docMk/>
            <pc:sldMk cId="2554725219" sldId="741"/>
            <ac:spMk id="3" creationId="{BA3A52A2-88DF-B3A4-6334-78618BA07FAA}"/>
          </ac:spMkLst>
        </pc:spChg>
      </pc:sldChg>
      <pc:sldChg chg="addSp delSp modSp new mod">
        <pc:chgData name="Juan Zhang (WRD-Beijing)" userId="6f287400-ff49-4619-9e56-815eb12ddf39" providerId="ADAL" clId="{8AB0C9E6-416C-4E3E-A752-01BAB317CDE9}" dt="2024-08-29T11:02:50.503" v="228" actId="255"/>
        <pc:sldMkLst>
          <pc:docMk/>
          <pc:sldMk cId="327349142" sldId="742"/>
        </pc:sldMkLst>
        <pc:spChg chg="mod">
          <ac:chgData name="Juan Zhang (WRD-Beijing)" userId="6f287400-ff49-4619-9e56-815eb12ddf39" providerId="ADAL" clId="{8AB0C9E6-416C-4E3E-A752-01BAB317CDE9}" dt="2024-08-29T11:01:00.387" v="186" actId="1076"/>
          <ac:spMkLst>
            <pc:docMk/>
            <pc:sldMk cId="327349142" sldId="742"/>
            <ac:spMk id="2" creationId="{7C23E4C9-FAC1-A83D-784E-1946C7D7987B}"/>
          </ac:spMkLst>
        </pc:spChg>
        <pc:spChg chg="mod">
          <ac:chgData name="Juan Zhang (WRD-Beijing)" userId="6f287400-ff49-4619-9e56-815eb12ddf39" providerId="ADAL" clId="{8AB0C9E6-416C-4E3E-A752-01BAB317CDE9}" dt="2024-08-29T11:02:50.503" v="228" actId="255"/>
          <ac:spMkLst>
            <pc:docMk/>
            <pc:sldMk cId="327349142" sldId="742"/>
            <ac:spMk id="3" creationId="{7239E61B-C738-4F70-7D5F-B18DA2312635}"/>
          </ac:spMkLst>
        </pc:spChg>
        <pc:spChg chg="add del mod">
          <ac:chgData name="Juan Zhang (WRD-Beijing)" userId="6f287400-ff49-4619-9e56-815eb12ddf39" providerId="ADAL" clId="{8AB0C9E6-416C-4E3E-A752-01BAB317CDE9}" dt="2024-08-29T11:00:53.400" v="183" actId="478"/>
          <ac:spMkLst>
            <pc:docMk/>
            <pc:sldMk cId="327349142" sldId="742"/>
            <ac:spMk id="4" creationId="{988B8A04-2F15-5912-C183-8088B06D3643}"/>
          </ac:spMkLst>
        </pc:spChg>
        <pc:spChg chg="add del mod">
          <ac:chgData name="Juan Zhang (WRD-Beijing)" userId="6f287400-ff49-4619-9e56-815eb12ddf39" providerId="ADAL" clId="{8AB0C9E6-416C-4E3E-A752-01BAB317CDE9}" dt="2024-08-29T11:00:55.188" v="184" actId="478"/>
          <ac:spMkLst>
            <pc:docMk/>
            <pc:sldMk cId="327349142" sldId="742"/>
            <ac:spMk id="5" creationId="{0A5FB17F-DC4F-641F-5908-FABEAACC0CF3}"/>
          </ac:spMkLst>
        </pc:spChg>
        <pc:spChg chg="add mod">
          <ac:chgData name="Juan Zhang (WRD-Beijing)" userId="6f287400-ff49-4619-9e56-815eb12ddf39" providerId="ADAL" clId="{8AB0C9E6-416C-4E3E-A752-01BAB317CDE9}" dt="2024-08-29T11:01:11.349" v="214" actId="1037"/>
          <ac:spMkLst>
            <pc:docMk/>
            <pc:sldMk cId="327349142" sldId="742"/>
            <ac:spMk id="6" creationId="{4A3E8823-7AA3-DA4A-0A78-07D5458ACF25}"/>
          </ac:spMkLst>
        </pc:spChg>
        <pc:spChg chg="add mod">
          <ac:chgData name="Juan Zhang (WRD-Beijing)" userId="6f287400-ff49-4619-9e56-815eb12ddf39" providerId="ADAL" clId="{8AB0C9E6-416C-4E3E-A752-01BAB317CDE9}" dt="2024-08-29T11:01:11.349" v="214" actId="1037"/>
          <ac:spMkLst>
            <pc:docMk/>
            <pc:sldMk cId="327349142" sldId="742"/>
            <ac:spMk id="7" creationId="{DF4E5BB6-363D-B57F-C45F-746F66D483C5}"/>
          </ac:spMkLst>
        </pc:spChg>
        <pc:spChg chg="add mod">
          <ac:chgData name="Juan Zhang (WRD-Beijing)" userId="6f287400-ff49-4619-9e56-815eb12ddf39" providerId="ADAL" clId="{8AB0C9E6-416C-4E3E-A752-01BAB317CDE9}" dt="2024-08-29T11:01:11.349" v="214" actId="1037"/>
          <ac:spMkLst>
            <pc:docMk/>
            <pc:sldMk cId="327349142" sldId="742"/>
            <ac:spMk id="8" creationId="{45F9F608-2B85-3916-3860-55E50E67418F}"/>
          </ac:spMkLst>
        </pc:spChg>
        <pc:spChg chg="add mod">
          <ac:chgData name="Juan Zhang (WRD-Beijing)" userId="6f287400-ff49-4619-9e56-815eb12ddf39" providerId="ADAL" clId="{8AB0C9E6-416C-4E3E-A752-01BAB317CDE9}" dt="2024-08-29T11:01:11.349" v="214" actId="1037"/>
          <ac:spMkLst>
            <pc:docMk/>
            <pc:sldMk cId="327349142" sldId="742"/>
            <ac:spMk id="9" creationId="{322C56FD-2E29-25FC-E607-5A3BE3FAF0B6}"/>
          </ac:spMkLst>
        </pc:spChg>
        <pc:spChg chg="add mod">
          <ac:chgData name="Juan Zhang (WRD-Beijing)" userId="6f287400-ff49-4619-9e56-815eb12ddf39" providerId="ADAL" clId="{8AB0C9E6-416C-4E3E-A752-01BAB317CDE9}" dt="2024-08-29T11:01:11.349" v="214" actId="1037"/>
          <ac:spMkLst>
            <pc:docMk/>
            <pc:sldMk cId="327349142" sldId="742"/>
            <ac:spMk id="10" creationId="{320832AB-1150-D37F-C883-BAAD762DC311}"/>
          </ac:spMkLst>
        </pc:spChg>
        <pc:spChg chg="add mod">
          <ac:chgData name="Juan Zhang (WRD-Beijing)" userId="6f287400-ff49-4619-9e56-815eb12ddf39" providerId="ADAL" clId="{8AB0C9E6-416C-4E3E-A752-01BAB317CDE9}" dt="2024-08-29T11:01:11.349" v="214" actId="1037"/>
          <ac:spMkLst>
            <pc:docMk/>
            <pc:sldMk cId="327349142" sldId="742"/>
            <ac:spMk id="11" creationId="{A9853216-7DA7-1941-CCD6-770E8FDC92B1}"/>
          </ac:spMkLst>
        </pc:spChg>
        <pc:spChg chg="add mod">
          <ac:chgData name="Juan Zhang (WRD-Beijing)" userId="6f287400-ff49-4619-9e56-815eb12ddf39" providerId="ADAL" clId="{8AB0C9E6-416C-4E3E-A752-01BAB317CDE9}" dt="2024-08-29T11:01:11.349" v="214" actId="1037"/>
          <ac:spMkLst>
            <pc:docMk/>
            <pc:sldMk cId="327349142" sldId="742"/>
            <ac:spMk id="12" creationId="{C459676D-2B1A-40BA-D556-68EBB3204040}"/>
          </ac:spMkLst>
        </pc:spChg>
        <pc:spChg chg="add mod">
          <ac:chgData name="Juan Zhang (WRD-Beijing)" userId="6f287400-ff49-4619-9e56-815eb12ddf39" providerId="ADAL" clId="{8AB0C9E6-416C-4E3E-A752-01BAB317CDE9}" dt="2024-08-29T11:01:11.349" v="214" actId="1037"/>
          <ac:spMkLst>
            <pc:docMk/>
            <pc:sldMk cId="327349142" sldId="742"/>
            <ac:spMk id="13" creationId="{4F1F4795-A3F7-BDA1-00A4-A9BC3E89219D}"/>
          </ac:spMkLst>
        </pc:spChg>
        <pc:spChg chg="add mod">
          <ac:chgData name="Juan Zhang (WRD-Beijing)" userId="6f287400-ff49-4619-9e56-815eb12ddf39" providerId="ADAL" clId="{8AB0C9E6-416C-4E3E-A752-01BAB317CDE9}" dt="2024-08-29T11:01:11.349" v="214" actId="1037"/>
          <ac:spMkLst>
            <pc:docMk/>
            <pc:sldMk cId="327349142" sldId="742"/>
            <ac:spMk id="16" creationId="{0ADF436B-BEE3-6D3D-4172-2AAA575DF16D}"/>
          </ac:spMkLst>
        </pc:spChg>
        <pc:spChg chg="add mod">
          <ac:chgData name="Juan Zhang (WRD-Beijing)" userId="6f287400-ff49-4619-9e56-815eb12ddf39" providerId="ADAL" clId="{8AB0C9E6-416C-4E3E-A752-01BAB317CDE9}" dt="2024-08-29T11:01:11.349" v="214" actId="1037"/>
          <ac:spMkLst>
            <pc:docMk/>
            <pc:sldMk cId="327349142" sldId="742"/>
            <ac:spMk id="17" creationId="{8A3F742A-7BBA-4BDD-B91E-7685A5CB0A39}"/>
          </ac:spMkLst>
        </pc:spChg>
        <pc:spChg chg="add mod">
          <ac:chgData name="Juan Zhang (WRD-Beijing)" userId="6f287400-ff49-4619-9e56-815eb12ddf39" providerId="ADAL" clId="{8AB0C9E6-416C-4E3E-A752-01BAB317CDE9}" dt="2024-08-29T11:01:11.349" v="214" actId="1037"/>
          <ac:spMkLst>
            <pc:docMk/>
            <pc:sldMk cId="327349142" sldId="742"/>
            <ac:spMk id="20" creationId="{BE857326-FDBD-8890-459D-0DA3EF13F7F5}"/>
          </ac:spMkLst>
        </pc:spChg>
        <pc:spChg chg="add mod">
          <ac:chgData name="Juan Zhang (WRD-Beijing)" userId="6f287400-ff49-4619-9e56-815eb12ddf39" providerId="ADAL" clId="{8AB0C9E6-416C-4E3E-A752-01BAB317CDE9}" dt="2024-08-29T11:01:11.349" v="214" actId="1037"/>
          <ac:spMkLst>
            <pc:docMk/>
            <pc:sldMk cId="327349142" sldId="742"/>
            <ac:spMk id="21" creationId="{C3B1CC56-F37A-072F-9BC7-589FF3EBF57A}"/>
          </ac:spMkLst>
        </pc:spChg>
        <pc:spChg chg="add mod">
          <ac:chgData name="Juan Zhang (WRD-Beijing)" userId="6f287400-ff49-4619-9e56-815eb12ddf39" providerId="ADAL" clId="{8AB0C9E6-416C-4E3E-A752-01BAB317CDE9}" dt="2024-08-29T11:01:11.349" v="214" actId="1037"/>
          <ac:spMkLst>
            <pc:docMk/>
            <pc:sldMk cId="327349142" sldId="742"/>
            <ac:spMk id="23" creationId="{D60CD6E8-C214-C7A6-352E-D1B250E9EC92}"/>
          </ac:spMkLst>
        </pc:spChg>
        <pc:spChg chg="add mod">
          <ac:chgData name="Juan Zhang (WRD-Beijing)" userId="6f287400-ff49-4619-9e56-815eb12ddf39" providerId="ADAL" clId="{8AB0C9E6-416C-4E3E-A752-01BAB317CDE9}" dt="2024-08-29T11:01:11.349" v="214" actId="1037"/>
          <ac:spMkLst>
            <pc:docMk/>
            <pc:sldMk cId="327349142" sldId="742"/>
            <ac:spMk id="24" creationId="{5F26497C-1396-01EC-E1A9-202708CCB64E}"/>
          </ac:spMkLst>
        </pc:spChg>
        <pc:spChg chg="add mod">
          <ac:chgData name="Juan Zhang (WRD-Beijing)" userId="6f287400-ff49-4619-9e56-815eb12ddf39" providerId="ADAL" clId="{8AB0C9E6-416C-4E3E-A752-01BAB317CDE9}" dt="2024-08-29T11:01:11.349" v="214" actId="1037"/>
          <ac:spMkLst>
            <pc:docMk/>
            <pc:sldMk cId="327349142" sldId="742"/>
            <ac:spMk id="26" creationId="{6F490913-6DA4-8330-54D8-AFB35CBCBBB5}"/>
          </ac:spMkLst>
        </pc:spChg>
        <pc:spChg chg="add mod">
          <ac:chgData name="Juan Zhang (WRD-Beijing)" userId="6f287400-ff49-4619-9e56-815eb12ddf39" providerId="ADAL" clId="{8AB0C9E6-416C-4E3E-A752-01BAB317CDE9}" dt="2024-08-29T11:01:11.349" v="214" actId="1037"/>
          <ac:spMkLst>
            <pc:docMk/>
            <pc:sldMk cId="327349142" sldId="742"/>
            <ac:spMk id="27" creationId="{60E8F576-6C8D-72BE-70F4-81B397D755F1}"/>
          </ac:spMkLst>
        </pc:spChg>
        <pc:spChg chg="add mod">
          <ac:chgData name="Juan Zhang (WRD-Beijing)" userId="6f287400-ff49-4619-9e56-815eb12ddf39" providerId="ADAL" clId="{8AB0C9E6-416C-4E3E-A752-01BAB317CDE9}" dt="2024-08-29T11:01:11.349" v="214" actId="1037"/>
          <ac:spMkLst>
            <pc:docMk/>
            <pc:sldMk cId="327349142" sldId="742"/>
            <ac:spMk id="29" creationId="{98EB5E44-36B9-DC46-B40A-D6054C027C3F}"/>
          </ac:spMkLst>
        </pc:spChg>
        <pc:spChg chg="add mod">
          <ac:chgData name="Juan Zhang (WRD-Beijing)" userId="6f287400-ff49-4619-9e56-815eb12ddf39" providerId="ADAL" clId="{8AB0C9E6-416C-4E3E-A752-01BAB317CDE9}" dt="2024-08-29T11:01:11.349" v="214" actId="1037"/>
          <ac:spMkLst>
            <pc:docMk/>
            <pc:sldMk cId="327349142" sldId="742"/>
            <ac:spMk id="30" creationId="{0A996DB9-66D8-9D8B-A51D-D70B033F37B3}"/>
          </ac:spMkLst>
        </pc:spChg>
        <pc:spChg chg="add mod">
          <ac:chgData name="Juan Zhang (WRD-Beijing)" userId="6f287400-ff49-4619-9e56-815eb12ddf39" providerId="ADAL" clId="{8AB0C9E6-416C-4E3E-A752-01BAB317CDE9}" dt="2024-08-29T11:01:11.349" v="214" actId="1037"/>
          <ac:spMkLst>
            <pc:docMk/>
            <pc:sldMk cId="327349142" sldId="742"/>
            <ac:spMk id="32" creationId="{DE4F1406-B2A0-0C4B-B371-61DF544383CA}"/>
          </ac:spMkLst>
        </pc:spChg>
        <pc:spChg chg="add mod">
          <ac:chgData name="Juan Zhang (WRD-Beijing)" userId="6f287400-ff49-4619-9e56-815eb12ddf39" providerId="ADAL" clId="{8AB0C9E6-416C-4E3E-A752-01BAB317CDE9}" dt="2024-08-29T11:01:11.349" v="214" actId="1037"/>
          <ac:spMkLst>
            <pc:docMk/>
            <pc:sldMk cId="327349142" sldId="742"/>
            <ac:spMk id="33" creationId="{C21594ED-82F7-EA4A-F72A-839B1CB60F79}"/>
          </ac:spMkLst>
        </pc:spChg>
        <pc:cxnChg chg="add mod">
          <ac:chgData name="Juan Zhang (WRD-Beijing)" userId="6f287400-ff49-4619-9e56-815eb12ddf39" providerId="ADAL" clId="{8AB0C9E6-416C-4E3E-A752-01BAB317CDE9}" dt="2024-08-29T11:01:11.349" v="214" actId="1037"/>
          <ac:cxnSpMkLst>
            <pc:docMk/>
            <pc:sldMk cId="327349142" sldId="742"/>
            <ac:cxnSpMk id="14" creationId="{0AFF9E5E-D1EB-D5FB-87D0-80579B407858}"/>
          </ac:cxnSpMkLst>
        </pc:cxnChg>
        <pc:cxnChg chg="add mod">
          <ac:chgData name="Juan Zhang (WRD-Beijing)" userId="6f287400-ff49-4619-9e56-815eb12ddf39" providerId="ADAL" clId="{8AB0C9E6-416C-4E3E-A752-01BAB317CDE9}" dt="2024-08-29T11:01:11.349" v="214" actId="1037"/>
          <ac:cxnSpMkLst>
            <pc:docMk/>
            <pc:sldMk cId="327349142" sldId="742"/>
            <ac:cxnSpMk id="15" creationId="{ED622E8D-FF3E-7DB7-6398-D711EB8A53D1}"/>
          </ac:cxnSpMkLst>
        </pc:cxnChg>
        <pc:cxnChg chg="add mod">
          <ac:chgData name="Juan Zhang (WRD-Beijing)" userId="6f287400-ff49-4619-9e56-815eb12ddf39" providerId="ADAL" clId="{8AB0C9E6-416C-4E3E-A752-01BAB317CDE9}" dt="2024-08-29T11:01:11.349" v="214" actId="1037"/>
          <ac:cxnSpMkLst>
            <pc:docMk/>
            <pc:sldMk cId="327349142" sldId="742"/>
            <ac:cxnSpMk id="18" creationId="{BB34BB14-DE4F-0576-F4D3-617C1E1017A3}"/>
          </ac:cxnSpMkLst>
        </pc:cxnChg>
        <pc:cxnChg chg="add mod">
          <ac:chgData name="Juan Zhang (WRD-Beijing)" userId="6f287400-ff49-4619-9e56-815eb12ddf39" providerId="ADAL" clId="{8AB0C9E6-416C-4E3E-A752-01BAB317CDE9}" dt="2024-08-29T11:01:11.349" v="214" actId="1037"/>
          <ac:cxnSpMkLst>
            <pc:docMk/>
            <pc:sldMk cId="327349142" sldId="742"/>
            <ac:cxnSpMk id="19" creationId="{1A6521DF-9BE5-CF4E-672D-3D43F2BEA902}"/>
          </ac:cxnSpMkLst>
        </pc:cxnChg>
        <pc:cxnChg chg="add mod">
          <ac:chgData name="Juan Zhang (WRD-Beijing)" userId="6f287400-ff49-4619-9e56-815eb12ddf39" providerId="ADAL" clId="{8AB0C9E6-416C-4E3E-A752-01BAB317CDE9}" dt="2024-08-29T11:01:11.349" v="214" actId="1037"/>
          <ac:cxnSpMkLst>
            <pc:docMk/>
            <pc:sldMk cId="327349142" sldId="742"/>
            <ac:cxnSpMk id="22" creationId="{26E7F525-D367-0AFB-B153-AA09C0474E3F}"/>
          </ac:cxnSpMkLst>
        </pc:cxnChg>
        <pc:cxnChg chg="add mod">
          <ac:chgData name="Juan Zhang (WRD-Beijing)" userId="6f287400-ff49-4619-9e56-815eb12ddf39" providerId="ADAL" clId="{8AB0C9E6-416C-4E3E-A752-01BAB317CDE9}" dt="2024-08-29T11:01:11.349" v="214" actId="1037"/>
          <ac:cxnSpMkLst>
            <pc:docMk/>
            <pc:sldMk cId="327349142" sldId="742"/>
            <ac:cxnSpMk id="25" creationId="{BC86D420-9ACB-F580-96F5-091CC5FA1F03}"/>
          </ac:cxnSpMkLst>
        </pc:cxnChg>
        <pc:cxnChg chg="add mod">
          <ac:chgData name="Juan Zhang (WRD-Beijing)" userId="6f287400-ff49-4619-9e56-815eb12ddf39" providerId="ADAL" clId="{8AB0C9E6-416C-4E3E-A752-01BAB317CDE9}" dt="2024-08-29T11:01:11.349" v="214" actId="1037"/>
          <ac:cxnSpMkLst>
            <pc:docMk/>
            <pc:sldMk cId="327349142" sldId="742"/>
            <ac:cxnSpMk id="28" creationId="{73F0F438-A60B-6F6A-9B7C-E16E4113CE7C}"/>
          </ac:cxnSpMkLst>
        </pc:cxnChg>
        <pc:cxnChg chg="add mod">
          <ac:chgData name="Juan Zhang (WRD-Beijing)" userId="6f287400-ff49-4619-9e56-815eb12ddf39" providerId="ADAL" clId="{8AB0C9E6-416C-4E3E-A752-01BAB317CDE9}" dt="2024-08-29T11:01:11.349" v="214" actId="1037"/>
          <ac:cxnSpMkLst>
            <pc:docMk/>
            <pc:sldMk cId="327349142" sldId="742"/>
            <ac:cxnSpMk id="31" creationId="{95AC1651-95FF-1D77-3A26-83E6CBD049D2}"/>
          </ac:cxnSpMkLst>
        </pc:cxnChg>
        <pc:cxnChg chg="add mod">
          <ac:chgData name="Juan Zhang (WRD-Beijing)" userId="6f287400-ff49-4619-9e56-815eb12ddf39" providerId="ADAL" clId="{8AB0C9E6-416C-4E3E-A752-01BAB317CDE9}" dt="2024-08-29T11:01:11.349" v="214" actId="1037"/>
          <ac:cxnSpMkLst>
            <pc:docMk/>
            <pc:sldMk cId="327349142" sldId="742"/>
            <ac:cxnSpMk id="34" creationId="{98F90AEF-88F7-B68D-0DD6-460E6EFA5264}"/>
          </ac:cxnSpMkLst>
        </pc:cxnChg>
      </pc:sldChg>
      <pc:sldChg chg="modSp new mod">
        <pc:chgData name="Juan Zhang (WRD-Beijing)" userId="6f287400-ff49-4619-9e56-815eb12ddf39" providerId="ADAL" clId="{8AB0C9E6-416C-4E3E-A752-01BAB317CDE9}" dt="2024-08-29T11:05:35.206" v="430" actId="20577"/>
        <pc:sldMkLst>
          <pc:docMk/>
          <pc:sldMk cId="2353931836" sldId="743"/>
        </pc:sldMkLst>
        <pc:spChg chg="mod">
          <ac:chgData name="Juan Zhang (WRD-Beijing)" userId="6f287400-ff49-4619-9e56-815eb12ddf39" providerId="ADAL" clId="{8AB0C9E6-416C-4E3E-A752-01BAB317CDE9}" dt="2024-08-29T11:03:07.427" v="230"/>
          <ac:spMkLst>
            <pc:docMk/>
            <pc:sldMk cId="2353931836" sldId="743"/>
            <ac:spMk id="2" creationId="{6C6433B4-AA38-945B-F098-493C217498CB}"/>
          </ac:spMkLst>
        </pc:spChg>
        <pc:spChg chg="mod">
          <ac:chgData name="Juan Zhang (WRD-Beijing)" userId="6f287400-ff49-4619-9e56-815eb12ddf39" providerId="ADAL" clId="{8AB0C9E6-416C-4E3E-A752-01BAB317CDE9}" dt="2024-08-29T11:05:35.206" v="430" actId="20577"/>
          <ac:spMkLst>
            <pc:docMk/>
            <pc:sldMk cId="2353931836" sldId="743"/>
            <ac:spMk id="3" creationId="{11F6FEC0-AC79-AED3-4C02-D5D4F637D2BC}"/>
          </ac:spMkLst>
        </pc:spChg>
      </pc:sldChg>
      <pc:sldChg chg="modSp new mod">
        <pc:chgData name="Juan Zhang (WRD-Beijing)" userId="6f287400-ff49-4619-9e56-815eb12ddf39" providerId="ADAL" clId="{8AB0C9E6-416C-4E3E-A752-01BAB317CDE9}" dt="2024-08-29T11:06:22.622" v="437" actId="20577"/>
        <pc:sldMkLst>
          <pc:docMk/>
          <pc:sldMk cId="3019940849" sldId="744"/>
        </pc:sldMkLst>
        <pc:spChg chg="mod">
          <ac:chgData name="Juan Zhang (WRD-Beijing)" userId="6f287400-ff49-4619-9e56-815eb12ddf39" providerId="ADAL" clId="{8AB0C9E6-416C-4E3E-A752-01BAB317CDE9}" dt="2024-08-29T11:05:57.211" v="432"/>
          <ac:spMkLst>
            <pc:docMk/>
            <pc:sldMk cId="3019940849" sldId="744"/>
            <ac:spMk id="2" creationId="{6B0B3558-4D82-FFED-2BAA-467589599B4D}"/>
          </ac:spMkLst>
        </pc:spChg>
        <pc:spChg chg="mod">
          <ac:chgData name="Juan Zhang (WRD-Beijing)" userId="6f287400-ff49-4619-9e56-815eb12ddf39" providerId="ADAL" clId="{8AB0C9E6-416C-4E3E-A752-01BAB317CDE9}" dt="2024-08-29T11:06:22.622" v="437" actId="20577"/>
          <ac:spMkLst>
            <pc:docMk/>
            <pc:sldMk cId="3019940849" sldId="744"/>
            <ac:spMk id="3" creationId="{F4D47232-455C-4061-D733-E47D28511D55}"/>
          </ac:spMkLst>
        </pc:spChg>
      </pc:sldChg>
      <pc:sldMasterChg chg="modSp mod modSldLayout">
        <pc:chgData name="Juan Zhang (WRD-Beijing)" userId="6f287400-ff49-4619-9e56-815eb12ddf39" providerId="ADAL" clId="{8AB0C9E6-416C-4E3E-A752-01BAB317CDE9}" dt="2024-08-29T10:56:26.110" v="89" actId="20577"/>
        <pc:sldMasterMkLst>
          <pc:docMk/>
          <pc:sldMasterMk cId="0" sldId="2147483729"/>
        </pc:sldMasterMkLst>
        <pc:spChg chg="mod">
          <ac:chgData name="Juan Zhang (WRD-Beijing)" userId="6f287400-ff49-4619-9e56-815eb12ddf39" providerId="ADAL" clId="{8AB0C9E6-416C-4E3E-A752-01BAB317CDE9}" dt="2024-08-29T10:56:26.110" v="89" actId="20577"/>
          <ac:spMkLst>
            <pc:docMk/>
            <pc:sldMasterMk cId="0" sldId="2147483729"/>
            <ac:spMk id="14" creationId="{00000000-0000-0000-0000-000000000000}"/>
          </ac:spMkLst>
        </pc:spChg>
        <pc:sldLayoutChg chg="modSp mod">
          <pc:chgData name="Juan Zhang (WRD-Beijing)" userId="6f287400-ff49-4619-9e56-815eb12ddf39" providerId="ADAL" clId="{8AB0C9E6-416C-4E3E-A752-01BAB317CDE9}" dt="2024-08-29T10:55:06.115" v="66" actId="20577"/>
          <pc:sldLayoutMkLst>
            <pc:docMk/>
            <pc:sldMasterMk cId="0" sldId="2147483729"/>
            <pc:sldLayoutMk cId="719417900" sldId="2147483770"/>
          </pc:sldLayoutMkLst>
          <pc:spChg chg="mod">
            <ac:chgData name="Juan Zhang (WRD-Beijing)" userId="6f287400-ff49-4619-9e56-815eb12ddf39" providerId="ADAL" clId="{8AB0C9E6-416C-4E3E-A752-01BAB317CDE9}" dt="2024-08-29T10:55:06.115" v="66" actId="20577"/>
            <ac:spMkLst>
              <pc:docMk/>
              <pc:sldMasterMk cId="0" sldId="2147483729"/>
              <pc:sldLayoutMk cId="719417900" sldId="2147483770"/>
              <ac:spMk id="4" creationId="{00000000-0000-0000-0000-000000000000}"/>
            </ac:spMkLst>
          </pc:spChg>
          <pc:spChg chg="mod">
            <ac:chgData name="Juan Zhang (WRD-Beijing)" userId="6f287400-ff49-4619-9e56-815eb12ddf39" providerId="ADAL" clId="{8AB0C9E6-416C-4E3E-A752-01BAB317CDE9}" dt="2024-08-29T10:53:52.376" v="8"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9/2/2024</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9/2/2024</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marL="0" marR="0" lvl="0" indent="0" algn="r" defTabSz="930275" rtl="0" eaLnBrk="1" fontAlgn="base" latinLnBrk="0" hangingPunct="1">
              <a:lnSpc>
                <a:spcPct val="100000"/>
              </a:lnSpc>
              <a:spcBef>
                <a:spcPct val="0"/>
              </a:spcBef>
              <a:spcAft>
                <a:spcPct val="0"/>
              </a:spcAft>
              <a:buClrTx/>
              <a:buSzTx/>
              <a:buFontTx/>
              <a:buNone/>
              <a:tabLst/>
              <a:defRPr/>
            </a:pPr>
            <a:fld id="{E31A0830-7958-478F-A687-980EFBB47EC2}"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#105</a:t>
            </a:r>
          </a:p>
          <a:p>
            <a:r>
              <a:rPr lang="de-DE" sz="1200" b="1" kern="1200" dirty="0">
                <a:solidFill>
                  <a:schemeClr val="tx1"/>
                </a:solidFill>
                <a:latin typeface="Arial "/>
                <a:ea typeface="+mn-ea"/>
                <a:cs typeface="Arial" panose="020B0604020202020204" pitchFamily="34" charset="0"/>
              </a:rPr>
              <a:t>10 – 13 Sep 2024, </a:t>
            </a:r>
            <a:r>
              <a:rPr lang="en-GB" sz="1200" b="1" kern="1200" dirty="0">
                <a:solidFill>
                  <a:schemeClr val="tx1"/>
                </a:solidFill>
                <a:latin typeface="Arial "/>
                <a:ea typeface="+mn-ea"/>
                <a:cs typeface="Arial" panose="020B0604020202020204" pitchFamily="34" charset="0"/>
              </a:rPr>
              <a:t>Melbourne</a:t>
            </a:r>
            <a:r>
              <a:rPr lang="en-GB" sz="1200" b="1" kern="1200">
                <a:solidFill>
                  <a:schemeClr val="tx1"/>
                </a:solidFill>
                <a:latin typeface="Arial "/>
                <a:ea typeface="+mn-ea"/>
                <a:cs typeface="Arial" panose="020B0604020202020204" pitchFamily="34" charset="0"/>
              </a:rPr>
              <a:t>, Australia</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a:effectLst/>
              </a:rPr>
              <a:t>SP-241300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386953" y="1820861"/>
            <a:ext cx="8370095"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386954" y="1387475"/>
            <a:ext cx="8370094" cy="276999"/>
          </a:xfrm>
        </p:spPr>
        <p:txBody>
          <a:bodyPr>
            <a:spAutoFit/>
          </a:bodyPr>
          <a:lstStyle>
            <a:lvl1pPr marL="0" indent="0">
              <a:buNone/>
              <a:defRPr lang="en-US" sz="12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8757047" y="6408851"/>
            <a:ext cx="282177" cy="116122"/>
          </a:xfrm>
          <a:prstGeom prst="rect">
            <a:avLst/>
          </a:prstGeom>
        </p:spPr>
        <p:txBody>
          <a:bodyPr vert="horz" wrap="square" lIns="13716" tIns="0" rIns="13716" bIns="6858" rtlCol="0" anchor="b">
            <a:spAutoFit/>
          </a:bodyPr>
          <a:lstStyle>
            <a:defPPr>
              <a:defRPr lang="en-US"/>
            </a:defPPr>
            <a:lvl1pPr>
              <a:defRPr sz="800">
                <a:solidFill>
                  <a:schemeClr val="tx1">
                    <a:tint val="75000"/>
                  </a:schemeClr>
                </a:solidFill>
              </a:defRPr>
            </a:lvl1pPr>
          </a:lstStyle>
          <a:p>
            <a:pPr marL="0" lvl="0" algn="l" defTabSz="685800" rtl="0" eaLnBrk="1" latinLnBrk="0" hangingPunct="1">
              <a:lnSpc>
                <a:spcPct val="125000"/>
              </a:lnSpc>
            </a:pPr>
            <a:fld id="{B01BFD70-D99E-427C-A01B-19B2BB56A3C8}" type="slidenum">
              <a:rPr lang="en-US" sz="600" kern="1200" smtClean="0">
                <a:solidFill>
                  <a:schemeClr val="accent6">
                    <a:lumMod val="50000"/>
                  </a:schemeClr>
                </a:solidFill>
                <a:latin typeface="+mn-lt"/>
                <a:ea typeface="+mn-ea"/>
                <a:cs typeface="+mn-cs"/>
              </a:rPr>
              <a:pPr marL="0" lvl="0" algn="l" defTabSz="685800" rtl="0" eaLnBrk="1" latinLnBrk="0" hangingPunct="1">
                <a:lnSpc>
                  <a:spcPct val="125000"/>
                </a:lnSpc>
              </a:pPr>
              <a:t>‹#›</a:t>
            </a:fld>
            <a:endParaRPr lang="en-US" sz="6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3474825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SP#105, </a:t>
            </a:r>
            <a:r>
              <a:rPr lang="en-US" altLang="de-DE" sz="1200" dirty="0">
                <a:solidFill>
                  <a:schemeClr val="bg1"/>
                </a:solidFill>
              </a:rPr>
              <a:t>10</a:t>
            </a:r>
            <a:r>
              <a:rPr lang="en-US" altLang="de-DE" sz="1200" baseline="0" dirty="0">
                <a:solidFill>
                  <a:schemeClr val="bg1"/>
                </a:solidFill>
              </a:rPr>
              <a:t> – 13</a:t>
            </a:r>
            <a:r>
              <a:rPr lang="en-US" altLang="de-DE" sz="1200" dirty="0">
                <a:solidFill>
                  <a:schemeClr val="bg1"/>
                </a:solidFill>
              </a:rPr>
              <a:t> Sep 2024</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p:txBody>
          <a:bodyPr>
            <a:noAutofit/>
          </a:bodyPr>
          <a:lstStyle/>
          <a:p>
            <a:pPr>
              <a:defRPr/>
            </a:pPr>
            <a:r>
              <a:rPr lang="en-GB" b="1" dirty="0"/>
              <a:t>AI/ML cross-domain coordination aspects</a:t>
            </a:r>
          </a:p>
        </p:txBody>
      </p:sp>
      <p:sp>
        <p:nvSpPr>
          <p:cNvPr id="6147" name="Subtitle 6"/>
          <p:cNvSpPr>
            <a:spLocks noGrp="1"/>
          </p:cNvSpPr>
          <p:nvPr>
            <p:ph type="subTitle" idx="1"/>
          </p:nvPr>
        </p:nvSpPr>
        <p:spPr/>
        <p:txBody>
          <a:bodyPr/>
          <a:lstStyle/>
          <a:p>
            <a:pPr>
              <a:lnSpc>
                <a:spcPct val="80000"/>
              </a:lnSpc>
            </a:pPr>
            <a:endParaRPr lang="fr-FR" altLang="zh-CN" sz="1350" dirty="0">
              <a:latin typeface="Arial" panose="020B0604020202020204" pitchFamily="34" charset="0"/>
            </a:endParaRPr>
          </a:p>
          <a:p>
            <a:pPr>
              <a:lnSpc>
                <a:spcPct val="80000"/>
              </a:lnSpc>
            </a:pPr>
            <a:r>
              <a:rPr lang="en-US" altLang="zh-CN" sz="2000" dirty="0">
                <a:latin typeface="Arial" panose="020B0604020202020204" pitchFamily="34" charset="0"/>
              </a:rPr>
              <a:t>Qualcomm Incorporated</a:t>
            </a: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13DC4-04FA-7731-9D0B-6B67811F1F8C}"/>
              </a:ext>
            </a:extLst>
          </p:cNvPr>
          <p:cNvSpPr>
            <a:spLocks noGrp="1"/>
          </p:cNvSpPr>
          <p:nvPr>
            <p:ph type="title"/>
          </p:nvPr>
        </p:nvSpPr>
        <p:spPr/>
        <p:txBody>
          <a:bodyPr/>
          <a:lstStyle/>
          <a:p>
            <a:r>
              <a:rPr lang="en-GB" altLang="zh-CN" sz="3200" b="1" dirty="0"/>
              <a:t>SA2 status </a:t>
            </a:r>
            <a:endParaRPr lang="en-US" dirty="0"/>
          </a:p>
        </p:txBody>
      </p:sp>
      <p:sp>
        <p:nvSpPr>
          <p:cNvPr id="3" name="Content Placeholder 2">
            <a:extLst>
              <a:ext uri="{FF2B5EF4-FFF2-40B4-BE49-F238E27FC236}">
                <a16:creationId xmlns:a16="http://schemas.microsoft.com/office/drawing/2014/main" id="{BA3A52A2-88DF-B3A4-6334-78618BA07FAA}"/>
              </a:ext>
            </a:extLst>
          </p:cNvPr>
          <p:cNvSpPr>
            <a:spLocks noGrp="1"/>
          </p:cNvSpPr>
          <p:nvPr>
            <p:ph idx="1"/>
          </p:nvPr>
        </p:nvSpPr>
        <p:spPr>
          <a:xfrm>
            <a:off x="485775" y="1454150"/>
            <a:ext cx="8388350" cy="4908550"/>
          </a:xfrm>
        </p:spPr>
        <p:txBody>
          <a:bodyPr>
            <a:normAutofit fontScale="92500" lnSpcReduction="10000"/>
          </a:bodyPr>
          <a:lstStyle/>
          <a:p>
            <a:pPr lvl="0">
              <a:spcBef>
                <a:spcPts val="600"/>
              </a:spcBef>
              <a:spcAft>
                <a:spcPts val="600"/>
              </a:spcAft>
            </a:pPr>
            <a:r>
              <a:rPr lang="en-US" altLang="zh-CN" sz="1800" dirty="0">
                <a:latin typeface="Calibri" panose="020F0502020204030204" pitchFamily="34" charset="0"/>
                <a:cs typeface="Calibri" panose="020F0502020204030204" pitchFamily="34" charset="0"/>
              </a:rPr>
              <a:t>FS_AIML_CN was approved in SA#102 with a check point for WT#1 (“</a:t>
            </a:r>
            <a:r>
              <a:rPr lang="en-GB" altLang="zh-CN" sz="1800" dirty="0">
                <a:latin typeface="Calibri" panose="020F0502020204030204" pitchFamily="34" charset="0"/>
                <a:cs typeface="Calibri" panose="020F0502020204030204" pitchFamily="34" charset="0"/>
              </a:rPr>
              <a:t>AI/ML cross-domain coordination aspects”)</a:t>
            </a:r>
            <a:endParaRPr lang="en-US" altLang="zh-CN" sz="1800" dirty="0">
              <a:latin typeface="Calibri" panose="020F0502020204030204" pitchFamily="34" charset="0"/>
              <a:cs typeface="Calibri" panose="020F0502020204030204" pitchFamily="34" charset="0"/>
            </a:endParaRPr>
          </a:p>
          <a:p>
            <a:pPr lvl="1">
              <a:spcBef>
                <a:spcPts val="600"/>
              </a:spcBef>
              <a:spcAft>
                <a:spcPts val="600"/>
              </a:spcAft>
            </a:pPr>
            <a:r>
              <a:rPr lang="en-GB" sz="1400" dirty="0">
                <a:solidFill>
                  <a:srgbClr val="000000"/>
                </a:solidFill>
                <a:effectLst/>
                <a:latin typeface="Times New Roman" panose="02020603050405020304" pitchFamily="18" charset="0"/>
                <a:ea typeface="Batang" panose="02030600000101010101" pitchFamily="18" charset="-127"/>
              </a:rPr>
              <a:t>WT1.1 –Study whether and how to support UE data collection to meet requirements for RAN AI support for air interface operation (for RAN) for UE-side model training documented in 3GPP TR 38.843 clause 7.2.1.3.2. This includes identifying what benefit can be achieved from enhanced UE data collection in 5G System, and the potential impacts on the 5G framework, including potential enhancements to policy control and OAM. The WT will also discuss the possible data leakage from the operator’s domain which should be avoided and the network control over data collection.</a:t>
            </a:r>
            <a:endParaRPr lang="en-US" sz="1400" dirty="0">
              <a:solidFill>
                <a:srgbClr val="000000"/>
              </a:solidFill>
              <a:latin typeface="Times New Roman" panose="02020603050405020304" pitchFamily="18" charset="0"/>
              <a:ea typeface="Batang" panose="02030600000101010101" pitchFamily="18" charset="-127"/>
            </a:endParaRPr>
          </a:p>
          <a:p>
            <a:pPr lvl="1">
              <a:spcBef>
                <a:spcPts val="600"/>
              </a:spcBef>
              <a:spcAft>
                <a:spcPts val="600"/>
              </a:spcAft>
            </a:pPr>
            <a:r>
              <a:rPr lang="en-GB" sz="1400" dirty="0">
                <a:solidFill>
                  <a:srgbClr val="000000"/>
                </a:solidFill>
                <a:effectLst/>
                <a:latin typeface="Times New Roman" panose="02020603050405020304" pitchFamily="18" charset="0"/>
                <a:ea typeface="Batang" panose="02030600000101010101" pitchFamily="18" charset="-127"/>
              </a:rPr>
              <a:t>WT1.2 –Study whether (and how) to support model transfer/delivery to the UE according to RAN1/RAN2 considerations documented in 3GPP TR 38.843 clause 7.1.2.4, including potential enhancements to policy control and OAM. Whether and what entities or functions transfer the AI/ML model or information to the UE will be studied as part of the work. This WT will also discuss the possible data leakage from the operator’s domain which should be avoided.</a:t>
            </a:r>
            <a:endParaRPr lang="en-US" sz="1400" dirty="0">
              <a:solidFill>
                <a:srgbClr val="000000"/>
              </a:solidFill>
              <a:latin typeface="Times New Roman" panose="02020603050405020304" pitchFamily="18" charset="0"/>
              <a:ea typeface="Batang" panose="02030600000101010101" pitchFamily="18" charset="-127"/>
            </a:endParaRPr>
          </a:p>
          <a:p>
            <a:pPr lvl="1">
              <a:spcBef>
                <a:spcPts val="600"/>
              </a:spcBef>
              <a:spcAft>
                <a:spcPts val="600"/>
              </a:spcAft>
            </a:pPr>
            <a:r>
              <a:rPr lang="en-GB" sz="1400" dirty="0">
                <a:solidFill>
                  <a:srgbClr val="000000"/>
                </a:solidFill>
                <a:effectLst/>
                <a:latin typeface="Times New Roman" panose="02020603050405020304" pitchFamily="18" charset="0"/>
                <a:ea typeface="Batang" panose="02030600000101010101" pitchFamily="18" charset="-127"/>
              </a:rPr>
              <a:t>WT1.3: Study whether and how to support the alignment of model identification and model management between SA2 and RAN. Work will be based on the possible requirements defined by RAN1 and RAN2 considering the conclusions in 3GPP TR 38.843. </a:t>
            </a:r>
            <a:endParaRPr lang="en-US" sz="1400" dirty="0">
              <a:solidFill>
                <a:srgbClr val="000000"/>
              </a:solidFill>
              <a:effectLst/>
              <a:latin typeface="Times New Roman" panose="02020603050405020304" pitchFamily="18" charset="0"/>
              <a:ea typeface="Batang" panose="02030600000101010101" pitchFamily="18" charset="-127"/>
            </a:endParaRPr>
          </a:p>
          <a:p>
            <a:pPr>
              <a:spcBef>
                <a:spcPts val="600"/>
              </a:spcBef>
              <a:spcAft>
                <a:spcPts val="600"/>
              </a:spcAft>
            </a:pPr>
            <a:r>
              <a:rPr lang="en-GB" sz="1800" b="1" u="sng" dirty="0">
                <a:latin typeface="Times New Roman" panose="02020603050405020304" pitchFamily="18" charset="0"/>
                <a:cs typeface="Times New Roman" panose="02020603050405020304" pitchFamily="18" charset="0"/>
              </a:rPr>
              <a:t>NOTE 2: Whether SA2 can start work on WT 1.1, 1.2 and 1.3 will be discussed at SA#105 (Sep. 2024) based on the outcome of the related work in the involved RAN WGs(s). Further change in description of WT 1.1, 1.2, 1.3 can be discussed at SA#105. </a:t>
            </a:r>
            <a:endParaRPr lang="en-US" sz="1800" b="1" u="sng" dirty="0">
              <a:latin typeface="Times New Roman" panose="02020603050405020304" pitchFamily="18" charset="0"/>
              <a:cs typeface="Times New Roman" panose="02020603050405020304" pitchFamily="18" charset="0"/>
            </a:endParaRPr>
          </a:p>
          <a:p>
            <a:pPr lvl="1">
              <a:spcBef>
                <a:spcPts val="600"/>
              </a:spcBef>
              <a:spcAft>
                <a:spcPts val="600"/>
              </a:spcAft>
            </a:pPr>
            <a:endParaRPr lang="en-US" altLang="zh-CN"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472521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C9CFA-81E1-E654-D22E-B4CECD1B2BA3}"/>
              </a:ext>
            </a:extLst>
          </p:cNvPr>
          <p:cNvSpPr>
            <a:spLocks noGrp="1"/>
          </p:cNvSpPr>
          <p:nvPr>
            <p:ph type="title"/>
          </p:nvPr>
        </p:nvSpPr>
        <p:spPr/>
        <p:txBody>
          <a:bodyPr/>
          <a:lstStyle/>
          <a:p>
            <a:r>
              <a:rPr lang="en-US" dirty="0"/>
              <a:t>RAN status</a:t>
            </a:r>
          </a:p>
        </p:txBody>
      </p:sp>
      <p:sp>
        <p:nvSpPr>
          <p:cNvPr id="3" name="Content Placeholder 2">
            <a:extLst>
              <a:ext uri="{FF2B5EF4-FFF2-40B4-BE49-F238E27FC236}">
                <a16:creationId xmlns:a16="http://schemas.microsoft.com/office/drawing/2014/main" id="{1A811DCE-A423-1DBB-4D57-F960043CF2B8}"/>
              </a:ext>
            </a:extLst>
          </p:cNvPr>
          <p:cNvSpPr>
            <a:spLocks noGrp="1"/>
          </p:cNvSpPr>
          <p:nvPr>
            <p:ph idx="1"/>
          </p:nvPr>
        </p:nvSpPr>
        <p:spPr/>
        <p:txBody>
          <a:bodyPr/>
          <a:lstStyle/>
          <a:p>
            <a:r>
              <a:rPr lang="en-GB" dirty="0"/>
              <a:t>In RAN2 agreed under </a:t>
            </a:r>
            <a:r>
              <a:rPr lang="en-GB" dirty="0" err="1"/>
              <a:t>FS_NR_AIML_Air</a:t>
            </a:r>
            <a:r>
              <a:rPr lang="en-GB" dirty="0"/>
              <a:t> in R2-2407807, which includes the RAN2 status of data collection for UE-side model training.</a:t>
            </a:r>
          </a:p>
          <a:p>
            <a:pPr lvl="1"/>
            <a:r>
              <a:rPr lang="en-GB" dirty="0"/>
              <a:t>For Data collection for UE-side model training, four solutions were discussed and analysed the potential spec impact with different metrics. See the table in next slide.</a:t>
            </a:r>
          </a:p>
          <a:p>
            <a:r>
              <a:rPr lang="en-US" dirty="0"/>
              <a:t>Other aspects in TR 38.843 may have impacts in ongoing work for AI/ML in TSG SA</a:t>
            </a:r>
          </a:p>
        </p:txBody>
      </p:sp>
    </p:spTree>
    <p:extLst>
      <p:ext uri="{BB962C8B-B14F-4D97-AF65-F5344CB8AC3E}">
        <p14:creationId xmlns:p14="http://schemas.microsoft.com/office/powerpoint/2010/main" val="340632735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29B21-D778-6EEB-0995-9B38CA3D45CE}"/>
              </a:ext>
            </a:extLst>
          </p:cNvPr>
          <p:cNvSpPr>
            <a:spLocks noGrp="1"/>
          </p:cNvSpPr>
          <p:nvPr>
            <p:ph type="title"/>
          </p:nvPr>
        </p:nvSpPr>
        <p:spPr>
          <a:xfrm>
            <a:off x="128161" y="707160"/>
            <a:ext cx="8370095" cy="297630"/>
          </a:xfrm>
        </p:spPr>
        <p:txBody>
          <a:bodyPr/>
          <a:lstStyle/>
          <a:p>
            <a:r>
              <a:rPr lang="en-US" dirty="0">
                <a:solidFill>
                  <a:schemeClr val="tx1"/>
                </a:solidFill>
              </a:rPr>
              <a:t>Analysis of different data collection options for UE-side model training</a:t>
            </a:r>
          </a:p>
        </p:txBody>
      </p:sp>
      <p:graphicFrame>
        <p:nvGraphicFramePr>
          <p:cNvPr id="3" name="Table 2">
            <a:extLst>
              <a:ext uri="{FF2B5EF4-FFF2-40B4-BE49-F238E27FC236}">
                <a16:creationId xmlns:a16="http://schemas.microsoft.com/office/drawing/2014/main" id="{AD6C4661-72B0-3B15-9DEA-B0A60A0EABDD}"/>
              </a:ext>
            </a:extLst>
          </p:cNvPr>
          <p:cNvGraphicFramePr>
            <a:graphicFrameLocks noGrp="1"/>
          </p:cNvGraphicFramePr>
          <p:nvPr/>
        </p:nvGraphicFramePr>
        <p:xfrm>
          <a:off x="386952" y="1625892"/>
          <a:ext cx="8471824" cy="4034394"/>
        </p:xfrm>
        <a:graphic>
          <a:graphicData uri="http://schemas.openxmlformats.org/drawingml/2006/table">
            <a:tbl>
              <a:tblPr firstRow="1" firstCol="1" bandRow="1">
                <a:tableStyleId>{5C22544A-7EE6-4342-B048-85BDC9FD1C3A}</a:tableStyleId>
              </a:tblPr>
              <a:tblGrid>
                <a:gridCol w="1433751">
                  <a:extLst>
                    <a:ext uri="{9D8B030D-6E8A-4147-A177-3AD203B41FA5}">
                      <a16:colId xmlns:a16="http://schemas.microsoft.com/office/drawing/2014/main" val="267495236"/>
                    </a:ext>
                  </a:extLst>
                </a:gridCol>
                <a:gridCol w="1764247">
                  <a:extLst>
                    <a:ext uri="{9D8B030D-6E8A-4147-A177-3AD203B41FA5}">
                      <a16:colId xmlns:a16="http://schemas.microsoft.com/office/drawing/2014/main" val="88490833"/>
                    </a:ext>
                  </a:extLst>
                </a:gridCol>
                <a:gridCol w="1885096">
                  <a:extLst>
                    <a:ext uri="{9D8B030D-6E8A-4147-A177-3AD203B41FA5}">
                      <a16:colId xmlns:a16="http://schemas.microsoft.com/office/drawing/2014/main" val="3536289014"/>
                    </a:ext>
                  </a:extLst>
                </a:gridCol>
                <a:gridCol w="1694365">
                  <a:extLst>
                    <a:ext uri="{9D8B030D-6E8A-4147-A177-3AD203B41FA5}">
                      <a16:colId xmlns:a16="http://schemas.microsoft.com/office/drawing/2014/main" val="1336594752"/>
                    </a:ext>
                  </a:extLst>
                </a:gridCol>
                <a:gridCol w="1694365">
                  <a:extLst>
                    <a:ext uri="{9D8B030D-6E8A-4147-A177-3AD203B41FA5}">
                      <a16:colId xmlns:a16="http://schemas.microsoft.com/office/drawing/2014/main" val="1108513931"/>
                    </a:ext>
                  </a:extLst>
                </a:gridCol>
              </a:tblGrid>
              <a:tr h="156245">
                <a:tc>
                  <a:txBody>
                    <a:bodyPr/>
                    <a:lstStyle/>
                    <a:p>
                      <a:pPr marL="0" marR="0">
                        <a:spcBef>
                          <a:spcPts val="0"/>
                        </a:spcBef>
                        <a:spcAft>
                          <a:spcPts val="0"/>
                        </a:spcAft>
                      </a:pPr>
                      <a:r>
                        <a:rPr lang="en-GB" sz="600">
                          <a:effectLst/>
                        </a:rPr>
                        <a:t>              Options</a:t>
                      </a:r>
                      <a:endParaRPr lang="en-US" sz="600">
                        <a:effectLst/>
                      </a:endParaRPr>
                    </a:p>
                  </a:txBody>
                  <a:tcPr marL="41057" marR="41057" marT="0" marB="0" anchor="ctr"/>
                </a:tc>
                <a:tc>
                  <a:txBody>
                    <a:bodyPr/>
                    <a:lstStyle/>
                    <a:p>
                      <a:pPr marL="0" marR="0" algn="ctr">
                        <a:spcBef>
                          <a:spcPts val="0"/>
                        </a:spcBef>
                        <a:spcAft>
                          <a:spcPts val="0"/>
                        </a:spcAft>
                      </a:pPr>
                      <a:r>
                        <a:rPr lang="en-GB" sz="600">
                          <a:effectLst/>
                        </a:rPr>
                        <a:t>Option 1a)</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lgn="ctr">
                        <a:spcBef>
                          <a:spcPts val="0"/>
                        </a:spcBef>
                        <a:spcAft>
                          <a:spcPts val="0"/>
                        </a:spcAft>
                      </a:pPr>
                      <a:r>
                        <a:rPr lang="en-GB" sz="600">
                          <a:effectLst/>
                        </a:rPr>
                        <a:t>Option 1b)</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lgn="ctr">
                        <a:spcBef>
                          <a:spcPts val="0"/>
                        </a:spcBef>
                        <a:spcAft>
                          <a:spcPts val="0"/>
                        </a:spcAft>
                      </a:pPr>
                      <a:r>
                        <a:rPr lang="en-GB" sz="600">
                          <a:effectLst/>
                        </a:rPr>
                        <a:t>Option 2</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indent="-228600" algn="ctr" fontAlgn="base" hangingPunct="0">
                        <a:spcBef>
                          <a:spcPts val="0"/>
                        </a:spcBef>
                        <a:spcAft>
                          <a:spcPts val="0"/>
                        </a:spcAft>
                      </a:pPr>
                      <a:r>
                        <a:rPr lang="en-GB" sz="600">
                          <a:effectLst/>
                        </a:rPr>
                        <a:t>Option 3</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3813357359"/>
                  </a:ext>
                </a:extLst>
              </a:tr>
              <a:tr h="123476">
                <a:tc>
                  <a:txBody>
                    <a:bodyPr/>
                    <a:lstStyle/>
                    <a:p>
                      <a:pPr marL="0" marR="0">
                        <a:spcBef>
                          <a:spcPts val="0"/>
                        </a:spcBef>
                        <a:spcAft>
                          <a:spcPts val="0"/>
                        </a:spcAft>
                      </a:pPr>
                      <a:r>
                        <a:rPr lang="en-GB" sz="600">
                          <a:effectLst/>
                        </a:rPr>
                        <a:t>First termination entity</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Training entity (e.g., Over-The-Top (OTT) server)</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Server for data collection for UE-side model training</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Inside the CN </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228600" marR="0" indent="-228600" fontAlgn="base" hangingPunct="0">
                        <a:spcBef>
                          <a:spcPts val="0"/>
                        </a:spcBef>
                        <a:spcAft>
                          <a:spcPts val="0"/>
                        </a:spcAft>
                      </a:pPr>
                      <a:r>
                        <a:rPr lang="en-GB" sz="600">
                          <a:effectLst/>
                        </a:rPr>
                        <a:t>Inside OAM domain</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2387899376"/>
                  </a:ext>
                </a:extLst>
              </a:tr>
              <a:tr h="380483">
                <a:tc>
                  <a:txBody>
                    <a:bodyPr/>
                    <a:lstStyle/>
                    <a:p>
                      <a:pPr marL="0" marR="0">
                        <a:spcBef>
                          <a:spcPts val="0"/>
                        </a:spcBef>
                        <a:spcAft>
                          <a:spcPts val="0"/>
                        </a:spcAft>
                      </a:pPr>
                      <a:r>
                        <a:rPr lang="en-GB" sz="600">
                          <a:effectLst/>
                        </a:rPr>
                        <a:t>AI/ML-specific Data Transfer Path</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UE to OTT server via either 3GPP or non-3GPP network</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a:effectLst/>
                        </a:rPr>
                        <a:t>UE -&gt;Server for data collection for UE-side model training/OTT server</a:t>
                      </a:r>
                      <a:endParaRPr lang="en-US" sz="600">
                        <a:effectLst/>
                      </a:endParaRPr>
                    </a:p>
                    <a:p>
                      <a:pPr marL="0" marR="0">
                        <a:spcBef>
                          <a:spcPts val="0"/>
                        </a:spcBef>
                        <a:spcAft>
                          <a:spcPts val="0"/>
                        </a:spcAft>
                      </a:pPr>
                      <a:r>
                        <a:rPr lang="en-GB" sz="600">
                          <a:effectLst/>
                        </a:rPr>
                        <a:t>(Note 4)</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dirty="0">
                          <a:effectLst/>
                        </a:rPr>
                        <a:t>UE-&gt; CN -&gt; Server for data collection for UE-side model training/OTT server</a:t>
                      </a:r>
                      <a:endParaRPr lang="en-US" sz="600" dirty="0">
                        <a:effectLst/>
                      </a:endParaRPr>
                    </a:p>
                    <a:p>
                      <a:pPr marL="0" marR="0">
                        <a:spcBef>
                          <a:spcPts val="0"/>
                        </a:spcBef>
                        <a:spcAft>
                          <a:spcPts val="0"/>
                        </a:spcAft>
                      </a:pPr>
                      <a:r>
                        <a:rPr lang="en-GB" sz="600" dirty="0">
                          <a:effectLst/>
                        </a:rPr>
                        <a:t>(Note 4)</a:t>
                      </a:r>
                      <a:endParaRPr lang="en-US" sz="600" dirty="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a:effectLst/>
                        </a:rPr>
                        <a:t>UE-&gt; gNB-&gt;OAM -&gt; Server for data collection for UE-side model training/OTT server</a:t>
                      </a:r>
                      <a:endParaRPr lang="en-US" sz="600">
                        <a:effectLst/>
                      </a:endParaRPr>
                    </a:p>
                    <a:p>
                      <a:pPr marL="228600" marR="0" indent="-228600" fontAlgn="base" hangingPunct="0">
                        <a:spcBef>
                          <a:spcPts val="0"/>
                        </a:spcBef>
                        <a:spcAft>
                          <a:spcPts val="0"/>
                        </a:spcAft>
                      </a:pPr>
                      <a:r>
                        <a:rPr lang="en-GB" sz="600">
                          <a:effectLst/>
                        </a:rPr>
                        <a:t>(Note 4)</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825892140"/>
                  </a:ext>
                </a:extLst>
              </a:tr>
              <a:tr h="573744">
                <a:tc>
                  <a:txBody>
                    <a:bodyPr/>
                    <a:lstStyle/>
                    <a:p>
                      <a:pPr marL="0" marR="0">
                        <a:spcBef>
                          <a:spcPts val="0"/>
                        </a:spcBef>
                        <a:spcAft>
                          <a:spcPts val="0"/>
                        </a:spcAft>
                      </a:pPr>
                      <a:r>
                        <a:rPr lang="en-GB" sz="600">
                          <a:effectLst/>
                        </a:rPr>
                        <a:t>UP/CP tunnel</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UP tunnel (for the case of data transfer from UE to OTT server via 3GPP network)</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UP tunnel </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a:effectLst/>
                        </a:rPr>
                        <a:t>CP tunnel (provided that the data volume remains within the NAS signalling capacity)</a:t>
                      </a:r>
                      <a:endParaRPr lang="en-US" sz="600">
                        <a:effectLst/>
                      </a:endParaRPr>
                    </a:p>
                    <a:p>
                      <a:pPr marL="0" marR="0">
                        <a:spcBef>
                          <a:spcPts val="0"/>
                        </a:spcBef>
                        <a:spcAft>
                          <a:spcPts val="0"/>
                        </a:spcAft>
                      </a:pPr>
                      <a:r>
                        <a:rPr lang="en-GB" sz="600">
                          <a:effectLst/>
                        </a:rPr>
                        <a:t>FFS: UP tunnel </a:t>
                      </a:r>
                      <a:endParaRPr lang="en-US" sz="600">
                        <a:effectLst/>
                      </a:endParaRPr>
                    </a:p>
                    <a:p>
                      <a:pPr marL="0" marR="0">
                        <a:spcBef>
                          <a:spcPts val="0"/>
                        </a:spcBef>
                        <a:spcAft>
                          <a:spcPts val="0"/>
                        </a:spcAft>
                      </a:pPr>
                      <a:r>
                        <a:rPr lang="en-GB" sz="600">
                          <a:effectLst/>
                        </a:rPr>
                        <a:t>(Note 7)</a:t>
                      </a:r>
                      <a:endParaRPr lang="en-US" sz="600">
                        <a:effectLst/>
                      </a:endParaRPr>
                    </a:p>
                    <a:p>
                      <a:pPr marL="0" marR="0">
                        <a:spcBef>
                          <a:spcPts val="0"/>
                        </a:spcBef>
                        <a:spcAft>
                          <a:spcPts val="0"/>
                        </a:spcAft>
                      </a:pPr>
                      <a:r>
                        <a:rPr lang="en-GB" sz="600">
                          <a:effectLst/>
                        </a:rPr>
                        <a:t> </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a:effectLst/>
                        </a:rPr>
                        <a:t>CP tunnel (provided that the data volume remains within the RRC signalling capacity)</a:t>
                      </a:r>
                      <a:endParaRPr lang="en-US" sz="600">
                        <a:effectLst/>
                      </a:endParaRPr>
                    </a:p>
                    <a:p>
                      <a:pPr marL="0" marR="0" fontAlgn="base" hangingPunct="0">
                        <a:spcBef>
                          <a:spcPts val="0"/>
                        </a:spcBef>
                        <a:spcAft>
                          <a:spcPts val="0"/>
                        </a:spcAft>
                      </a:pPr>
                      <a:r>
                        <a:rPr lang="en-GB" sz="600">
                          <a:effectLst/>
                        </a:rPr>
                        <a:t>FFS: UP tunnel</a:t>
                      </a:r>
                      <a:br>
                        <a:rPr lang="en-GB" sz="600">
                          <a:effectLst/>
                        </a:rPr>
                      </a:br>
                      <a:r>
                        <a:rPr lang="en-GB" sz="600">
                          <a:effectLst/>
                        </a:rPr>
                        <a:t>(Note 7)</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2972515770"/>
                  </a:ext>
                </a:extLst>
              </a:tr>
              <a:tr h="380483">
                <a:tc>
                  <a:txBody>
                    <a:bodyPr/>
                    <a:lstStyle/>
                    <a:p>
                      <a:pPr marL="0" marR="0">
                        <a:spcBef>
                          <a:spcPts val="0"/>
                        </a:spcBef>
                        <a:spcAft>
                          <a:spcPts val="0"/>
                        </a:spcAft>
                      </a:pPr>
                      <a:r>
                        <a:rPr lang="en-GB" sz="600">
                          <a:effectLst/>
                        </a:rPr>
                        <a:t>Protocol layer for data transfer</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Application layer</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Application layer</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a:effectLst/>
                        </a:rPr>
                        <a:t>NAS layer for CP tunnel</a:t>
                      </a:r>
                      <a:endParaRPr lang="en-US" sz="600">
                        <a:effectLst/>
                      </a:endParaRPr>
                    </a:p>
                    <a:p>
                      <a:pPr marL="0" marR="0">
                        <a:spcBef>
                          <a:spcPts val="0"/>
                        </a:spcBef>
                        <a:spcAft>
                          <a:spcPts val="0"/>
                        </a:spcAft>
                      </a:pPr>
                      <a:r>
                        <a:rPr lang="en-GB" sz="600">
                          <a:effectLst/>
                        </a:rPr>
                        <a:t>FFS: the protocol layer for UP tunnel</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a:effectLst/>
                        </a:rPr>
                        <a:t>RRC layer for CP tunnel</a:t>
                      </a:r>
                      <a:endParaRPr lang="en-US" sz="600">
                        <a:effectLst/>
                      </a:endParaRPr>
                    </a:p>
                    <a:p>
                      <a:pPr marL="0" marR="0" fontAlgn="base" hangingPunct="0">
                        <a:spcBef>
                          <a:spcPts val="0"/>
                        </a:spcBef>
                        <a:spcAft>
                          <a:spcPts val="0"/>
                        </a:spcAft>
                      </a:pPr>
                      <a:r>
                        <a:rPr lang="en-GB" sz="600">
                          <a:effectLst/>
                        </a:rPr>
                        <a:t>FFS: the protocol layer for UP tunnel</a:t>
                      </a:r>
                      <a:endParaRPr lang="en-US" sz="600">
                        <a:effectLst/>
                      </a:endParaRPr>
                    </a:p>
                    <a:p>
                      <a:pPr marL="0" marR="0" fontAlgn="base" hangingPunct="0">
                        <a:spcBef>
                          <a:spcPts val="0"/>
                        </a:spcBef>
                        <a:spcAft>
                          <a:spcPts val="0"/>
                        </a:spcAft>
                      </a:pPr>
                      <a:r>
                        <a:rPr lang="en-GB" sz="600">
                          <a:effectLst/>
                        </a:rPr>
                        <a:t> </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3110599227"/>
                  </a:ext>
                </a:extLst>
              </a:tr>
              <a:tr h="193262">
                <a:tc>
                  <a:txBody>
                    <a:bodyPr/>
                    <a:lstStyle/>
                    <a:p>
                      <a:pPr marL="0" marR="0">
                        <a:spcBef>
                          <a:spcPts val="0"/>
                        </a:spcBef>
                        <a:spcAft>
                          <a:spcPts val="0"/>
                        </a:spcAft>
                      </a:pPr>
                      <a:r>
                        <a:rPr lang="en-GB" sz="600">
                          <a:effectLst/>
                        </a:rPr>
                        <a:t>Controllability of MNO on data transfer</a:t>
                      </a:r>
                      <a:endParaRPr lang="en-US" sz="600">
                        <a:effectLst/>
                      </a:endParaRPr>
                    </a:p>
                  </a:txBody>
                  <a:tcPr marL="41057" marR="41057" marT="0" marB="0" anchor="ctr"/>
                </a:tc>
                <a:tc>
                  <a:txBody>
                    <a:bodyPr/>
                    <a:lstStyle/>
                    <a:p>
                      <a:pPr marL="0" marR="0">
                        <a:spcBef>
                          <a:spcPts val="0"/>
                        </a:spcBef>
                        <a:spcAft>
                          <a:spcPts val="0"/>
                        </a:spcAft>
                      </a:pPr>
                      <a:r>
                        <a:rPr lang="en-GB" sz="600">
                          <a:effectLst/>
                        </a:rPr>
                        <a:t>No AI/ML specific controllability</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FFS: level of controllability</a:t>
                      </a:r>
                      <a:br>
                        <a:rPr lang="en-GB" sz="600">
                          <a:effectLst/>
                        </a:rPr>
                      </a:br>
                      <a:r>
                        <a:rPr lang="en-GB" sz="600">
                          <a:effectLst/>
                        </a:rPr>
                        <a:t>(Note 5) (Note 1)</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Full controllability </a:t>
                      </a:r>
                      <a:endParaRPr lang="en-US" sz="600">
                        <a:effectLst/>
                      </a:endParaRPr>
                    </a:p>
                    <a:p>
                      <a:pPr marL="0" marR="0">
                        <a:spcBef>
                          <a:spcPts val="0"/>
                        </a:spcBef>
                        <a:spcAft>
                          <a:spcPts val="0"/>
                        </a:spcAft>
                      </a:pPr>
                      <a:r>
                        <a:rPr lang="en-GB" sz="600">
                          <a:effectLst/>
                        </a:rPr>
                        <a:t>(Note 1)</a:t>
                      </a:r>
                      <a:endParaRPr lang="en-US" sz="600">
                        <a:effectLst/>
                      </a:endParaRPr>
                    </a:p>
                  </a:txBody>
                  <a:tcPr marL="41057" marR="41057" marT="0" marB="0" anchor="ctr"/>
                </a:tc>
                <a:tc>
                  <a:txBody>
                    <a:bodyPr/>
                    <a:lstStyle/>
                    <a:p>
                      <a:pPr marL="228600" marR="0" indent="-228600" fontAlgn="base" hangingPunct="0">
                        <a:spcBef>
                          <a:spcPts val="0"/>
                        </a:spcBef>
                        <a:spcAft>
                          <a:spcPts val="0"/>
                        </a:spcAft>
                      </a:pPr>
                      <a:r>
                        <a:rPr lang="en-GB" sz="600">
                          <a:effectLst/>
                        </a:rPr>
                        <a:t>Full controllability</a:t>
                      </a:r>
                      <a:endParaRPr lang="en-US" sz="600">
                        <a:effectLst/>
                      </a:endParaRPr>
                    </a:p>
                    <a:p>
                      <a:pPr marL="228600" marR="0" indent="-228600" fontAlgn="base" hangingPunct="0">
                        <a:spcBef>
                          <a:spcPts val="0"/>
                        </a:spcBef>
                        <a:spcAft>
                          <a:spcPts val="0"/>
                        </a:spcAft>
                      </a:pPr>
                      <a:r>
                        <a:rPr lang="en-GB" sz="600">
                          <a:effectLst/>
                        </a:rPr>
                        <a:t>(Note 1)</a:t>
                      </a:r>
                      <a:endParaRPr lang="en-US" sz="600">
                        <a:effectLst/>
                      </a:endParaRPr>
                    </a:p>
                  </a:txBody>
                  <a:tcPr marL="41057" marR="41057" marT="0" marB="0" anchor="ctr"/>
                </a:tc>
                <a:extLst>
                  <a:ext uri="{0D108BD9-81ED-4DB2-BD59-A6C34878D82A}">
                    <a16:rowId xmlns:a16="http://schemas.microsoft.com/office/drawing/2014/main" val="3087171047"/>
                  </a:ext>
                </a:extLst>
              </a:tr>
              <a:tr h="193262">
                <a:tc>
                  <a:txBody>
                    <a:bodyPr/>
                    <a:lstStyle/>
                    <a:p>
                      <a:pPr marL="0" marR="0">
                        <a:spcBef>
                          <a:spcPts val="0"/>
                        </a:spcBef>
                        <a:spcAft>
                          <a:spcPts val="0"/>
                        </a:spcAft>
                      </a:pPr>
                      <a:r>
                        <a:rPr lang="en-GB" sz="600">
                          <a:effectLst/>
                        </a:rPr>
                        <a:t>Solution for network controllability</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N/A (the OTT server can directly request data from the UE)</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Example: per PDU sessions </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Via NAS procedure, FFS other procedures</a:t>
                      </a:r>
                      <a:endParaRPr lang="en-US" sz="600">
                        <a:effectLst/>
                      </a:endParaRPr>
                    </a:p>
                  </a:txBody>
                  <a:tcPr marL="41057" marR="41057" marT="0" marB="0" anchor="ctr"/>
                </a:tc>
                <a:tc>
                  <a:txBody>
                    <a:bodyPr/>
                    <a:lstStyle/>
                    <a:p>
                      <a:pPr marL="228600" marR="0" indent="-228600" fontAlgn="base" hangingPunct="0">
                        <a:spcBef>
                          <a:spcPts val="0"/>
                        </a:spcBef>
                        <a:spcAft>
                          <a:spcPts val="0"/>
                        </a:spcAft>
                      </a:pPr>
                      <a:r>
                        <a:rPr lang="en-GB" sz="600">
                          <a:effectLst/>
                        </a:rPr>
                        <a:t>Via RRC procedure</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4046577060"/>
                  </a:ext>
                </a:extLst>
              </a:tr>
              <a:tr h="857597">
                <a:tc>
                  <a:txBody>
                    <a:bodyPr/>
                    <a:lstStyle/>
                    <a:p>
                      <a:pPr marL="0" marR="0">
                        <a:spcBef>
                          <a:spcPts val="0"/>
                        </a:spcBef>
                        <a:spcAft>
                          <a:spcPts val="0"/>
                        </a:spcAft>
                      </a:pPr>
                      <a:r>
                        <a:rPr lang="en-GB" sz="600">
                          <a:effectLst/>
                        </a:rPr>
                        <a:t>Possible Options for data content visibility in MNO </a:t>
                      </a:r>
                      <a:br>
                        <a:rPr lang="en-GB" sz="600">
                          <a:effectLst/>
                        </a:rPr>
                      </a:br>
                      <a:r>
                        <a:rPr lang="en-GB" sz="600">
                          <a:effectLst/>
                        </a:rPr>
                        <a:t>(Note 2, Note 3) </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kern="100">
                          <a:effectLst/>
                        </a:rPr>
                        <a:t>No standardized visibility</a:t>
                      </a:r>
                      <a:endParaRPr lang="en-US" sz="600">
                        <a:effectLst/>
                      </a:endParaRPr>
                    </a:p>
                    <a:p>
                      <a:pPr marL="0" marR="0">
                        <a:spcBef>
                          <a:spcPts val="0"/>
                        </a:spcBef>
                        <a:spcAft>
                          <a:spcPts val="0"/>
                        </a:spcAft>
                      </a:pPr>
                      <a:r>
                        <a:rPr lang="en-GB" sz="600">
                          <a:effectLst/>
                        </a:rPr>
                        <a:t> </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FFS on level of visibility</a:t>
                      </a:r>
                      <a:br>
                        <a:rPr lang="en-GB" sz="600">
                          <a:effectLst/>
                        </a:rPr>
                      </a:br>
                      <a:r>
                        <a:rPr lang="en-GB" sz="600">
                          <a:effectLst/>
                        </a:rPr>
                        <a:t>(Note 5)</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err="1">
                          <a:effectLst/>
                        </a:rPr>
                        <a:t>Opt</a:t>
                      </a:r>
                      <a:r>
                        <a:rPr lang="en-GB" sz="600">
                          <a:effectLst/>
                        </a:rPr>
                        <a:t> A) Full visibility for standardized data contents.</a:t>
                      </a:r>
                      <a:endParaRPr lang="en-US" sz="600">
                        <a:effectLst/>
                      </a:endParaRPr>
                    </a:p>
                    <a:p>
                      <a:pPr marL="0" marR="0">
                        <a:spcBef>
                          <a:spcPts val="0"/>
                        </a:spcBef>
                        <a:spcAft>
                          <a:spcPts val="900"/>
                        </a:spcAft>
                      </a:pPr>
                      <a:r>
                        <a:rPr lang="en-GB" sz="600" err="1">
                          <a:effectLst/>
                        </a:rPr>
                        <a:t>Opt</a:t>
                      </a:r>
                      <a:r>
                        <a:rPr lang="en-GB" sz="600">
                          <a:effectLst/>
                        </a:rPr>
                        <a:t> B) Partial visibility for partially standardized data contents. </a:t>
                      </a:r>
                      <a:br>
                        <a:rPr lang="en-GB" sz="600">
                          <a:effectLst/>
                        </a:rPr>
                      </a:br>
                      <a:r>
                        <a:rPr lang="en-GB" sz="600">
                          <a:effectLst/>
                        </a:rPr>
                        <a:t>(Note 6)</a:t>
                      </a:r>
                      <a:endParaRPr lang="en-US" sz="600">
                        <a:effectLst/>
                      </a:endParaRPr>
                    </a:p>
                    <a:p>
                      <a:pPr marL="0" marR="0">
                        <a:spcBef>
                          <a:spcPts val="0"/>
                        </a:spcBef>
                        <a:spcAft>
                          <a:spcPts val="900"/>
                        </a:spcAft>
                      </a:pPr>
                      <a:r>
                        <a:rPr lang="en-GB" sz="600" kern="100" err="1">
                          <a:effectLst/>
                        </a:rPr>
                        <a:t>Opt</a:t>
                      </a:r>
                      <a:r>
                        <a:rPr lang="en-GB" sz="600" kern="100">
                          <a:effectLst/>
                        </a:rPr>
                        <a:t> C) No standardized visibility.</a:t>
                      </a:r>
                      <a:br>
                        <a:rPr lang="en-GB" sz="600" kern="100">
                          <a:effectLst/>
                        </a:rPr>
                      </a:br>
                      <a:r>
                        <a:rPr lang="en-GB" sz="600">
                          <a:effectLst/>
                        </a:rPr>
                        <a:t>(Note 6)</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900"/>
                        </a:spcAft>
                      </a:pPr>
                      <a:r>
                        <a:rPr lang="en-GB" sz="600" err="1">
                          <a:effectLst/>
                        </a:rPr>
                        <a:t>Opt</a:t>
                      </a:r>
                      <a:r>
                        <a:rPr lang="en-GB" sz="600">
                          <a:effectLst/>
                        </a:rPr>
                        <a:t> A) Full visibility for standardized data contents.</a:t>
                      </a:r>
                      <a:endParaRPr lang="en-US" sz="600">
                        <a:effectLst/>
                      </a:endParaRPr>
                    </a:p>
                    <a:p>
                      <a:pPr marL="0" marR="0">
                        <a:spcBef>
                          <a:spcPts val="0"/>
                        </a:spcBef>
                        <a:spcAft>
                          <a:spcPts val="900"/>
                        </a:spcAft>
                      </a:pPr>
                      <a:r>
                        <a:rPr lang="en-GB" sz="600" err="1">
                          <a:effectLst/>
                        </a:rPr>
                        <a:t>Opt</a:t>
                      </a:r>
                      <a:r>
                        <a:rPr lang="en-GB" sz="600">
                          <a:effectLst/>
                        </a:rPr>
                        <a:t> B) Partial visibility for partially standardized data contents. </a:t>
                      </a:r>
                      <a:br>
                        <a:rPr lang="en-GB" sz="600">
                          <a:effectLst/>
                        </a:rPr>
                      </a:br>
                      <a:r>
                        <a:rPr lang="en-GB" sz="600">
                          <a:effectLst/>
                        </a:rPr>
                        <a:t>(Note 6)</a:t>
                      </a:r>
                      <a:endParaRPr lang="en-US" sz="600">
                        <a:effectLst/>
                      </a:endParaRPr>
                    </a:p>
                    <a:p>
                      <a:pPr marL="0" marR="0">
                        <a:spcBef>
                          <a:spcPts val="0"/>
                        </a:spcBef>
                        <a:spcAft>
                          <a:spcPts val="900"/>
                        </a:spcAft>
                      </a:pPr>
                      <a:r>
                        <a:rPr lang="en-GB" sz="600" kern="100" err="1">
                          <a:effectLst/>
                        </a:rPr>
                        <a:t>Opt</a:t>
                      </a:r>
                      <a:r>
                        <a:rPr lang="en-GB" sz="600" kern="100">
                          <a:effectLst/>
                        </a:rPr>
                        <a:t> C) No standardized visibility.</a:t>
                      </a:r>
                      <a:br>
                        <a:rPr lang="en-GB" sz="600" kern="100">
                          <a:effectLst/>
                        </a:rPr>
                      </a:br>
                      <a:r>
                        <a:rPr lang="en-GB" sz="600">
                          <a:effectLst/>
                        </a:rPr>
                        <a:t>(Note 6)</a:t>
                      </a:r>
                      <a:endParaRPr lang="en-US" sz="600">
                        <a:effectLst/>
                      </a:endParaRPr>
                    </a:p>
                  </a:txBody>
                  <a:tcPr marL="41057" marR="41057" marT="0" marB="0" anchor="ctr"/>
                </a:tc>
                <a:extLst>
                  <a:ext uri="{0D108BD9-81ED-4DB2-BD59-A6C34878D82A}">
                    <a16:rowId xmlns:a16="http://schemas.microsoft.com/office/drawing/2014/main" val="729141537"/>
                  </a:ext>
                </a:extLst>
              </a:tr>
              <a:tr h="193262">
                <a:tc>
                  <a:txBody>
                    <a:bodyPr/>
                    <a:lstStyle/>
                    <a:p>
                      <a:pPr marL="0" marR="0">
                        <a:spcBef>
                          <a:spcPts val="0"/>
                        </a:spcBef>
                        <a:spcAft>
                          <a:spcPts val="0"/>
                        </a:spcAft>
                      </a:pPr>
                      <a:r>
                        <a:rPr lang="en-GB" sz="600">
                          <a:effectLst/>
                        </a:rPr>
                        <a:t>Impacted WGs</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N/A</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fi-FI" sz="600">
                          <a:effectLst/>
                        </a:rPr>
                        <a:t>SA2, SA3, RAN2, RAN3, CT1</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0" marR="0">
                        <a:spcBef>
                          <a:spcPts val="0"/>
                        </a:spcBef>
                        <a:spcAft>
                          <a:spcPts val="0"/>
                        </a:spcAft>
                      </a:pPr>
                      <a:r>
                        <a:rPr lang="en-GB" sz="600">
                          <a:effectLst/>
                        </a:rPr>
                        <a:t>SA2, SA3, RAN3, RAN2, CT1 and CT3</a:t>
                      </a:r>
                      <a:endParaRPr lang="en-US" sz="600">
                        <a:effectLst/>
                        <a:latin typeface="Times New Roman" panose="02020603050405020304" pitchFamily="18" charset="0"/>
                        <a:ea typeface="SimSun" panose="02010600030101010101" pitchFamily="2" charset="-122"/>
                      </a:endParaRPr>
                    </a:p>
                  </a:txBody>
                  <a:tcPr marL="41057" marR="41057" marT="0" marB="0" anchor="ctr"/>
                </a:tc>
                <a:tc>
                  <a:txBody>
                    <a:bodyPr/>
                    <a:lstStyle/>
                    <a:p>
                      <a:pPr marL="228600" marR="0" indent="-228600" fontAlgn="base" hangingPunct="0">
                        <a:spcBef>
                          <a:spcPts val="0"/>
                        </a:spcBef>
                        <a:spcAft>
                          <a:spcPts val="0"/>
                        </a:spcAft>
                      </a:pPr>
                      <a:r>
                        <a:rPr lang="fi-FI" sz="600">
                          <a:effectLst/>
                        </a:rPr>
                        <a:t>RAN2, RAN3, SA3, </a:t>
                      </a:r>
                      <a:endParaRPr lang="en-US" sz="600">
                        <a:effectLst/>
                      </a:endParaRPr>
                    </a:p>
                    <a:p>
                      <a:pPr marL="228600" marR="0" indent="-228600" fontAlgn="base" hangingPunct="0">
                        <a:spcBef>
                          <a:spcPts val="0"/>
                        </a:spcBef>
                        <a:spcAft>
                          <a:spcPts val="0"/>
                        </a:spcAft>
                      </a:pPr>
                      <a:r>
                        <a:rPr lang="fi-FI" sz="600">
                          <a:effectLst/>
                        </a:rPr>
                        <a:t>SA5, SA2</a:t>
                      </a:r>
                      <a:endParaRPr lang="en-US" sz="600">
                        <a:effectLst/>
                        <a:latin typeface="Times New Roman" panose="02020603050405020304" pitchFamily="18" charset="0"/>
                        <a:ea typeface="SimSun" panose="02010600030101010101" pitchFamily="2" charset="-122"/>
                      </a:endParaRPr>
                    </a:p>
                  </a:txBody>
                  <a:tcPr marL="41057" marR="41057" marT="0" marB="0" anchor="ctr"/>
                </a:tc>
                <a:extLst>
                  <a:ext uri="{0D108BD9-81ED-4DB2-BD59-A6C34878D82A}">
                    <a16:rowId xmlns:a16="http://schemas.microsoft.com/office/drawing/2014/main" val="697630811"/>
                  </a:ext>
                </a:extLst>
              </a:tr>
              <a:tr h="966306">
                <a:tc gridSpan="5">
                  <a:txBody>
                    <a:bodyPr/>
                    <a:lstStyle/>
                    <a:p>
                      <a:pPr marL="182880" marR="0" lvl="0" indent="-182880">
                        <a:spcBef>
                          <a:spcPts val="0"/>
                        </a:spcBef>
                        <a:spcAft>
                          <a:spcPts val="0"/>
                        </a:spcAft>
                        <a:buFont typeface="Arial" panose="020B0604020202020204" pitchFamily="34" charset="0"/>
                        <a:buChar char="•"/>
                      </a:pPr>
                      <a:r>
                        <a:rPr lang="en-GB" sz="600" b="0" dirty="0">
                          <a:effectLst/>
                        </a:rPr>
                        <a:t>Note 1: Full controllability: The MNO can manage data transfer to the server for UE-side data collection, without the need of SLA. This includes initiating, terminating, and fully managing data transfer. </a:t>
                      </a:r>
                      <a:endParaRPr lang="en-US" sz="600" b="0" dirty="0">
                        <a:effectLst/>
                      </a:endParaRPr>
                    </a:p>
                    <a:p>
                      <a:pPr marL="182880" marR="0" lvl="0" indent="-182880">
                        <a:spcBef>
                          <a:spcPts val="0"/>
                        </a:spcBef>
                        <a:spcAft>
                          <a:spcPts val="0"/>
                        </a:spcAft>
                        <a:buFont typeface="Arial" panose="020B0604020202020204" pitchFamily="34" charset="0"/>
                        <a:buChar char="•"/>
                      </a:pPr>
                      <a:r>
                        <a:rPr lang="en-GB" sz="600" b="0" dirty="0">
                          <a:effectLst/>
                        </a:rPr>
                        <a:t>Note 2: Visibility of data content signifies that the MNO can, at least, be aware of, access, and comprehend the data without the need of SLA.</a:t>
                      </a:r>
                      <a:endParaRPr lang="en-US" sz="600" b="0" dirty="0">
                        <a:effectLst/>
                      </a:endParaRPr>
                    </a:p>
                    <a:p>
                      <a:pPr marL="182880" marR="0" lvl="0" indent="-182880">
                        <a:spcBef>
                          <a:spcPts val="0"/>
                        </a:spcBef>
                        <a:spcAft>
                          <a:spcPts val="0"/>
                        </a:spcAft>
                        <a:buFont typeface="Arial" panose="020B0604020202020204" pitchFamily="34" charset="0"/>
                        <a:buChar char="•"/>
                      </a:pPr>
                      <a:r>
                        <a:rPr lang="en-GB" sz="600" b="0" dirty="0">
                          <a:effectLst/>
                        </a:rPr>
                        <a:t>Note 3: The following options are identified to realize the different levels of data content visibility to the MNO:</a:t>
                      </a:r>
                      <a:endParaRPr lang="en-US" sz="600" b="0" dirty="0">
                        <a:effectLst/>
                      </a:endParaRPr>
                    </a:p>
                    <a:p>
                      <a:pPr marL="182880" marR="0" lvl="1" indent="-182880">
                        <a:spcBef>
                          <a:spcPts val="0"/>
                        </a:spcBef>
                        <a:spcAft>
                          <a:spcPts val="0"/>
                        </a:spcAft>
                        <a:buFont typeface="Wingdings" panose="05000000000000000000" pitchFamily="2" charset="2"/>
                        <a:buChar char=""/>
                      </a:pPr>
                      <a:r>
                        <a:rPr lang="en-GB" sz="600" b="0" dirty="0">
                          <a:effectLst/>
                        </a:rPr>
                        <a:t>Full visibility for standardized data content.</a:t>
                      </a:r>
                      <a:endParaRPr lang="en-US" sz="600" b="0" dirty="0">
                        <a:effectLst/>
                      </a:endParaRPr>
                    </a:p>
                    <a:p>
                      <a:pPr marL="182880" marR="0" lvl="1" indent="-182880">
                        <a:spcBef>
                          <a:spcPts val="0"/>
                        </a:spcBef>
                        <a:spcAft>
                          <a:spcPts val="0"/>
                        </a:spcAft>
                        <a:buFont typeface="Wingdings" panose="05000000000000000000" pitchFamily="2" charset="2"/>
                        <a:buChar char=""/>
                      </a:pPr>
                      <a:r>
                        <a:rPr lang="en-GB" sz="600" b="0" dirty="0">
                          <a:effectLst/>
                        </a:rPr>
                        <a:t>Partial visibility for partially standardized data content (e.g. UE proprietary information can be included transparently together with the standardized data message).</a:t>
                      </a:r>
                      <a:endParaRPr lang="en-US" sz="600" b="0" dirty="0">
                        <a:effectLst/>
                      </a:endParaRPr>
                    </a:p>
                    <a:p>
                      <a:pPr marL="182880" marR="0" lvl="1" indent="-182880">
                        <a:spcBef>
                          <a:spcPts val="0"/>
                        </a:spcBef>
                        <a:spcAft>
                          <a:spcPts val="0"/>
                        </a:spcAft>
                        <a:buFont typeface="Wingdings" panose="05000000000000000000" pitchFamily="2" charset="2"/>
                        <a:buChar char=""/>
                      </a:pPr>
                      <a:r>
                        <a:rPr lang="en-GB" sz="600" b="0" dirty="0">
                          <a:effectLst/>
                        </a:rPr>
                        <a:t>No standardized visibility (e.g. UE proprietary information can only be included transparently).</a:t>
                      </a:r>
                      <a:endParaRPr lang="en-US" sz="600" b="0" dirty="0">
                        <a:effectLst/>
                      </a:endParaRPr>
                    </a:p>
                    <a:p>
                      <a:pPr marL="182880" marR="0" lvl="0" indent="-182880">
                        <a:spcBef>
                          <a:spcPts val="0"/>
                        </a:spcBef>
                        <a:spcAft>
                          <a:spcPts val="0"/>
                        </a:spcAft>
                        <a:buFont typeface="Arial" panose="020B0604020202020204" pitchFamily="34" charset="0"/>
                        <a:buChar char="•"/>
                      </a:pPr>
                      <a:r>
                        <a:rPr lang="en-GB" sz="600" b="0" dirty="0">
                          <a:effectLst/>
                        </a:rPr>
                        <a:t>Note 4: The potential involvement of NF or other higher layers entities/functionalities should be discussed in other WGs. Impact on the OTT server is not in the scope of RAN2 discussion.</a:t>
                      </a:r>
                      <a:endParaRPr lang="en-US" sz="600" b="0" dirty="0">
                        <a:effectLst/>
                      </a:endParaRPr>
                    </a:p>
                    <a:p>
                      <a:pPr marL="182880" marR="0" lvl="0" indent="-182880">
                        <a:spcBef>
                          <a:spcPts val="0"/>
                        </a:spcBef>
                        <a:spcAft>
                          <a:spcPts val="0"/>
                        </a:spcAft>
                        <a:buFont typeface="Arial" panose="020B0604020202020204" pitchFamily="34" charset="0"/>
                        <a:buChar char="•"/>
                      </a:pPr>
                      <a:r>
                        <a:rPr lang="en-GB" sz="600" b="0" dirty="0">
                          <a:effectLst/>
                        </a:rPr>
                        <a:t>Note 5: RAN2 cannot reach consensus on the level of possible MNO controllability and visibility via Option 1b without input from SA groups.</a:t>
                      </a:r>
                      <a:endParaRPr lang="en-US" sz="600" b="0" dirty="0">
                        <a:effectLst/>
                      </a:endParaRPr>
                    </a:p>
                    <a:p>
                      <a:pPr marL="182880" marR="0" lvl="0" indent="-182880">
                        <a:spcBef>
                          <a:spcPts val="0"/>
                        </a:spcBef>
                        <a:spcAft>
                          <a:spcPts val="0"/>
                        </a:spcAft>
                        <a:buFont typeface="Arial" panose="020B0604020202020204" pitchFamily="34" charset="0"/>
                        <a:buChar char="•"/>
                      </a:pPr>
                      <a:r>
                        <a:rPr lang="en-GB" sz="600" b="0" dirty="0">
                          <a:effectLst/>
                        </a:rPr>
                        <a:t>Note 6: RAN2 has not concluded on the need for partial and no visibility options.</a:t>
                      </a:r>
                      <a:endParaRPr lang="en-US" sz="600" b="0" dirty="0">
                        <a:effectLst/>
                      </a:endParaRPr>
                    </a:p>
                    <a:p>
                      <a:pPr marL="182880" marR="0" lvl="0" indent="-182880">
                        <a:spcBef>
                          <a:spcPts val="0"/>
                        </a:spcBef>
                        <a:spcAft>
                          <a:spcPts val="0"/>
                        </a:spcAft>
                        <a:buFont typeface="Arial" panose="020B0604020202020204" pitchFamily="34" charset="0"/>
                        <a:buChar char="•"/>
                      </a:pPr>
                      <a:r>
                        <a:rPr lang="en-GB" sz="600" b="0" dirty="0">
                          <a:effectLst/>
                        </a:rPr>
                        <a:t>Note 7: RAN2 cannot reach consensus on the feasibility of UP tunnel in Options 2 and 3.</a:t>
                      </a:r>
                      <a:endParaRPr lang="en-US" sz="600" b="0" dirty="0">
                        <a:effectLst/>
                        <a:latin typeface="Times New Roman" panose="02020603050405020304" pitchFamily="18" charset="0"/>
                        <a:ea typeface="MS Mincho" panose="02020609040205080304" pitchFamily="49" charset="-128"/>
                        <a:cs typeface="Times New Roman" panose="02020603050405020304" pitchFamily="18" charset="0"/>
                      </a:endParaRPr>
                    </a:p>
                  </a:txBody>
                  <a:tcPr marL="41057" marR="41057"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46981309"/>
                  </a:ext>
                </a:extLst>
              </a:tr>
            </a:tbl>
          </a:graphicData>
        </a:graphic>
      </p:graphicFrame>
    </p:spTree>
    <p:extLst>
      <p:ext uri="{BB962C8B-B14F-4D97-AF65-F5344CB8AC3E}">
        <p14:creationId xmlns:p14="http://schemas.microsoft.com/office/powerpoint/2010/main" val="188057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1CC40-00BA-1F28-676B-48FA3B33CF03}"/>
              </a:ext>
            </a:extLst>
          </p:cNvPr>
          <p:cNvSpPr>
            <a:spLocks noGrp="1"/>
          </p:cNvSpPr>
          <p:nvPr>
            <p:ph type="title"/>
          </p:nvPr>
        </p:nvSpPr>
        <p:spPr/>
        <p:txBody>
          <a:bodyPr/>
          <a:lstStyle/>
          <a:p>
            <a:r>
              <a:rPr lang="en-US" dirty="0"/>
              <a:t>Analysis of different data collection options for UE-side model training</a:t>
            </a:r>
          </a:p>
        </p:txBody>
      </p:sp>
      <p:sp>
        <p:nvSpPr>
          <p:cNvPr id="3" name="Content Placeholder 2">
            <a:extLst>
              <a:ext uri="{FF2B5EF4-FFF2-40B4-BE49-F238E27FC236}">
                <a16:creationId xmlns:a16="http://schemas.microsoft.com/office/drawing/2014/main" id="{E246E988-9B80-86E3-51E3-903C6EEEF17A}"/>
              </a:ext>
            </a:extLst>
          </p:cNvPr>
          <p:cNvSpPr>
            <a:spLocks noGrp="1"/>
          </p:cNvSpPr>
          <p:nvPr>
            <p:ph idx="1"/>
          </p:nvPr>
        </p:nvSpPr>
        <p:spPr>
          <a:xfrm>
            <a:off x="488950" y="1574920"/>
            <a:ext cx="8388350" cy="4830763"/>
          </a:xfrm>
        </p:spPr>
        <p:txBody>
          <a:bodyPr/>
          <a:lstStyle/>
          <a:p>
            <a:r>
              <a:rPr lang="en-US" dirty="0"/>
              <a:t>Option 1b, option 2 and option 3 require studies in different SA WGs.</a:t>
            </a:r>
          </a:p>
          <a:p>
            <a:endParaRPr lang="en-US" dirty="0"/>
          </a:p>
          <a:p>
            <a:r>
              <a:rPr lang="en-US" dirty="0"/>
              <a:t>In more detail we propose:</a:t>
            </a:r>
          </a:p>
          <a:p>
            <a:pPr lvl="1"/>
            <a:r>
              <a:rPr lang="en-US" dirty="0"/>
              <a:t>Option 1b and Option 2: SA2 leads the discussion and coordinates with other WGs. </a:t>
            </a:r>
          </a:p>
          <a:p>
            <a:pPr lvl="1"/>
            <a:r>
              <a:rPr lang="en-US" dirty="0"/>
              <a:t>Option 3: SA5 leads discussion and coordinates with other WGs.</a:t>
            </a:r>
          </a:p>
        </p:txBody>
      </p:sp>
    </p:spTree>
    <p:extLst>
      <p:ext uri="{BB962C8B-B14F-4D97-AF65-F5344CB8AC3E}">
        <p14:creationId xmlns:p14="http://schemas.microsoft.com/office/powerpoint/2010/main" val="122829285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E56C4-98B3-05E9-887B-ADD059836086}"/>
              </a:ext>
            </a:extLst>
          </p:cNvPr>
          <p:cNvSpPr>
            <a:spLocks noGrp="1"/>
          </p:cNvSpPr>
          <p:nvPr>
            <p:ph type="title"/>
          </p:nvPr>
        </p:nvSpPr>
        <p:spPr/>
        <p:txBody>
          <a:bodyPr/>
          <a:lstStyle/>
          <a:p>
            <a:r>
              <a:rPr lang="en-US" dirty="0"/>
              <a:t>Proposals</a:t>
            </a:r>
          </a:p>
        </p:txBody>
      </p:sp>
      <p:sp>
        <p:nvSpPr>
          <p:cNvPr id="3" name="Content Placeholder 2">
            <a:extLst>
              <a:ext uri="{FF2B5EF4-FFF2-40B4-BE49-F238E27FC236}">
                <a16:creationId xmlns:a16="http://schemas.microsoft.com/office/drawing/2014/main" id="{12DFE58F-CADF-E91B-19BA-8B3603E5C824}"/>
              </a:ext>
            </a:extLst>
          </p:cNvPr>
          <p:cNvSpPr>
            <a:spLocks noGrp="1"/>
          </p:cNvSpPr>
          <p:nvPr>
            <p:ph idx="1"/>
          </p:nvPr>
        </p:nvSpPr>
        <p:spPr/>
        <p:txBody>
          <a:bodyPr>
            <a:normAutofit fontScale="85000" lnSpcReduction="20000"/>
          </a:bodyPr>
          <a:lstStyle/>
          <a:p>
            <a:r>
              <a:rPr lang="en-US" b="1" dirty="0"/>
              <a:t>Proposal 1</a:t>
            </a:r>
            <a:r>
              <a:rPr lang="en-US" dirty="0"/>
              <a:t>: SA plenary discusses the work allocation to different SA WGs for the potential options of </a:t>
            </a:r>
            <a:r>
              <a:rPr lang="en-GB" dirty="0"/>
              <a:t>data collection for UE-side model training in RAN2’s table in 3GPP TR 38.843 and possible other aspects included in 3GPP TR 38.843.</a:t>
            </a:r>
          </a:p>
          <a:p>
            <a:endParaRPr lang="en-GB" dirty="0"/>
          </a:p>
          <a:p>
            <a:r>
              <a:rPr lang="en-GB" b="1" dirty="0"/>
              <a:t>Proposal 2</a:t>
            </a:r>
            <a:r>
              <a:rPr lang="en-GB" dirty="0"/>
              <a:t>: The technical discussion for different options</a:t>
            </a:r>
            <a:r>
              <a:rPr lang="en-US" dirty="0"/>
              <a:t> of </a:t>
            </a:r>
            <a:r>
              <a:rPr lang="en-GB" dirty="0"/>
              <a:t>data collection for UE-side model training in RAN2’s table in 3GPP TR 38.843 are discussed in specific SA </a:t>
            </a:r>
            <a:r>
              <a:rPr lang="en-GB" dirty="0" err="1"/>
              <a:t>WGs</a:t>
            </a:r>
            <a:r>
              <a:rPr lang="en-GB" dirty="0"/>
              <a:t>.</a:t>
            </a:r>
          </a:p>
          <a:p>
            <a:pPr lvl="1"/>
            <a:r>
              <a:rPr lang="en-US" dirty="0"/>
              <a:t>Option 1b and Option 2: SA2 leads the discussion and coordinates with other </a:t>
            </a:r>
            <a:r>
              <a:rPr lang="en-US" dirty="0" err="1"/>
              <a:t>WGs</a:t>
            </a:r>
            <a:r>
              <a:rPr lang="en-US" dirty="0"/>
              <a:t>. </a:t>
            </a:r>
          </a:p>
          <a:p>
            <a:pPr lvl="1"/>
            <a:r>
              <a:rPr lang="en-US" dirty="0"/>
              <a:t>Option 3: SA5 leads discussion and coordinates with other </a:t>
            </a:r>
            <a:r>
              <a:rPr lang="en-US" dirty="0" err="1"/>
              <a:t>WGs</a:t>
            </a:r>
            <a:r>
              <a:rPr lang="en-US" dirty="0"/>
              <a:t>.</a:t>
            </a:r>
          </a:p>
          <a:p>
            <a:endParaRPr lang="en-GB" dirty="0"/>
          </a:p>
          <a:p>
            <a:r>
              <a:rPr lang="en-GB" b="1" dirty="0"/>
              <a:t>Proposal 3</a:t>
            </a:r>
            <a:r>
              <a:rPr lang="en-GB" dirty="0"/>
              <a:t>: The TU allocation and study scope corresponding to different options should be discussed in SA2 and SA5 respectively.</a:t>
            </a:r>
          </a:p>
          <a:p>
            <a:pPr lvl="1"/>
            <a:endParaRPr lang="en-GB" dirty="0"/>
          </a:p>
          <a:p>
            <a:endParaRPr lang="en-GB" dirty="0"/>
          </a:p>
          <a:p>
            <a:endParaRPr lang="en-US" dirty="0"/>
          </a:p>
        </p:txBody>
      </p:sp>
    </p:spTree>
    <p:extLst>
      <p:ext uri="{BB962C8B-B14F-4D97-AF65-F5344CB8AC3E}">
        <p14:creationId xmlns:p14="http://schemas.microsoft.com/office/powerpoint/2010/main" val="266229122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5d471751-9675-428d-917b-70f44f9630b0}" enabled="0" method="" siteId="{5d471751-9675-428d-917b-70f44f9630b0}" removed="1"/>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32663</TotalTime>
  <Words>1264</Words>
  <Application>Microsoft Office PowerPoint</Application>
  <PresentationFormat>On-screen Show (4:3)</PresentationFormat>
  <Paragraphs>103</Paragraphs>
  <Slides>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Times New Roman</vt:lpstr>
      <vt:lpstr>Wingdings</vt:lpstr>
      <vt:lpstr>Office Theme</vt:lpstr>
      <vt:lpstr>AI/ML cross-domain coordination aspects</vt:lpstr>
      <vt:lpstr>SA2 status </vt:lpstr>
      <vt:lpstr>RAN status</vt:lpstr>
      <vt:lpstr>Analysis of different data collection options for UE-side model training</vt:lpstr>
      <vt:lpstr>Analysis of different data collection options for UE-side model training</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Haris Zisimopoulos</cp:lastModifiedBy>
  <cp:revision>562</cp:revision>
  <dcterms:created xsi:type="dcterms:W3CDTF">2008-08-30T09:32:10Z</dcterms:created>
  <dcterms:modified xsi:type="dcterms:W3CDTF">2024-09-02T10:31:52Z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d71424e4-2b5e-4ef9-a35e-e093f5c635c8</vt:lpwstr>
  </property>
  <property fmtid="{D5CDD505-2E9C-101B-9397-08002B2CF9AE}" pid="3" name="CTP_TimeStamp">
    <vt:lpwstr>2020-06-24 16:05:50Z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1717675459</vt:lpwstr>
  </property>
</Properties>
</file>